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8.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C9AC_B37E1FDC.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FFFC993_32E25356.xml" ContentType="application/vnd.ms-powerpoint.comments+xml"/>
  <Override PartName="/ppt/notesSlides/notesSlide15.xml" ContentType="application/vnd.openxmlformats-officedocument.presentationml.notesSlide+xml"/>
  <Override PartName="/ppt/comments/modernComment_7FFFC996_26FD3C9B.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73" r:id="rId5"/>
    <p:sldMasterId id="2147483691" r:id="rId6"/>
    <p:sldMasterId id="2147483744" r:id="rId7"/>
    <p:sldMasterId id="2147483766" r:id="rId8"/>
    <p:sldMasterId id="2147483783" r:id="rId9"/>
    <p:sldMasterId id="2147483826" r:id="rId10"/>
    <p:sldMasterId id="2147483849" r:id="rId11"/>
    <p:sldMasterId id="2147483854" r:id="rId12"/>
  </p:sldMasterIdLst>
  <p:notesMasterIdLst>
    <p:notesMasterId r:id="rId44"/>
  </p:notesMasterIdLst>
  <p:sldIdLst>
    <p:sldId id="2076138685" r:id="rId13"/>
    <p:sldId id="2147469876" r:id="rId14"/>
    <p:sldId id="2147469870" r:id="rId15"/>
    <p:sldId id="2147469738" r:id="rId16"/>
    <p:sldId id="2147469859" r:id="rId17"/>
    <p:sldId id="2147469869" r:id="rId18"/>
    <p:sldId id="2147469862" r:id="rId19"/>
    <p:sldId id="276" r:id="rId20"/>
    <p:sldId id="2147469739" r:id="rId21"/>
    <p:sldId id="2147469731" r:id="rId22"/>
    <p:sldId id="2147469740" r:id="rId23"/>
    <p:sldId id="2147469710" r:id="rId24"/>
    <p:sldId id="2147469733" r:id="rId25"/>
    <p:sldId id="2147469734" r:id="rId26"/>
    <p:sldId id="2147469715" r:id="rId27"/>
    <p:sldId id="2147469691" r:id="rId28"/>
    <p:sldId id="2147469718" r:id="rId29"/>
    <p:sldId id="2147469719" r:id="rId30"/>
    <p:sldId id="2147469727" r:id="rId31"/>
    <p:sldId id="2147469875" r:id="rId32"/>
    <p:sldId id="2147469728" r:id="rId33"/>
    <p:sldId id="2147469706" r:id="rId34"/>
    <p:sldId id="2147469861" r:id="rId35"/>
    <p:sldId id="1689" r:id="rId36"/>
    <p:sldId id="1693" r:id="rId37"/>
    <p:sldId id="1701" r:id="rId38"/>
    <p:sldId id="1702" r:id="rId39"/>
    <p:sldId id="2147469860" r:id="rId40"/>
    <p:sldId id="274" r:id="rId41"/>
    <p:sldId id="2147469694" r:id="rId42"/>
    <p:sldId id="2147469877" r:id="rId43"/>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A1F37EE-3F13-4248-8692-AEC7F5DE3341}">
          <p14:sldIdLst>
            <p14:sldId id="2076138685"/>
            <p14:sldId id="2147469876"/>
            <p14:sldId id="2147469870"/>
            <p14:sldId id="2147469738"/>
          </p14:sldIdLst>
        </p14:section>
        <p14:section name="Why are we here" id="{ACC62055-0F4C-4A28-BC27-E682190C9619}">
          <p14:sldIdLst>
            <p14:sldId id="2147469859"/>
            <p14:sldId id="2147469869"/>
            <p14:sldId id="2147469862"/>
          </p14:sldIdLst>
        </p14:section>
        <p14:section name="ID@Azure" id="{B09E8EA6-C623-478F-BF18-7DC8CAC7FF3C}">
          <p14:sldIdLst>
            <p14:sldId id="276"/>
            <p14:sldId id="2147469739"/>
            <p14:sldId id="2147469731"/>
            <p14:sldId id="2147469740"/>
          </p14:sldIdLst>
        </p14:section>
        <p14:section name="Why Cloud?" id="{21A2EF30-49CB-4715-9951-318BB10B541F}">
          <p14:sldIdLst>
            <p14:sldId id="2147469710"/>
            <p14:sldId id="2147469733"/>
            <p14:sldId id="2147469734"/>
            <p14:sldId id="2147469715"/>
          </p14:sldIdLst>
        </p14:section>
        <p14:section name="What is ID@Azure?" id="{C38F678B-AFAB-4FDD-B327-5BF3448D1115}">
          <p14:sldIdLst/>
        </p14:section>
        <p14:section name="Join Us!" id="{D6435959-8725-4899-99AC-C0FA08D77C07}">
          <p14:sldIdLst>
            <p14:sldId id="2147469691"/>
            <p14:sldId id="2147469718"/>
            <p14:sldId id="2147469719"/>
            <p14:sldId id="2147469727"/>
            <p14:sldId id="2147469875"/>
            <p14:sldId id="2147469728"/>
            <p14:sldId id="2147469706"/>
          </p14:sldIdLst>
        </p14:section>
        <p14:section name="Sea of Theives case study" id="{23276C67-BFB0-4EB1-B9BE-E68CF474FE26}">
          <p14:sldIdLst>
            <p14:sldId id="2147469861"/>
            <p14:sldId id="1689"/>
            <p14:sldId id="1693"/>
            <p14:sldId id="1701"/>
            <p14:sldId id="1702"/>
          </p14:sldIdLst>
        </p14:section>
        <p14:section name="End" id="{43AB76A4-95DF-48B1-BFC2-2B51388E16B2}">
          <p14:sldIdLst>
            <p14:sldId id="2147469860"/>
            <p14:sldId id="274"/>
            <p14:sldId id="2147469694"/>
            <p14:sldId id="2147469877"/>
          </p14:sldIdLst>
        </p14:section>
      </p14:sectionLst>
    </p:ext>
    <p:ext uri="{EFAFB233-063F-42B5-8137-9DF3F51BA10A}">
      <p15:sldGuideLst xmlns:p15="http://schemas.microsoft.com/office/powerpoint/2012/main">
        <p15:guide id="1" pos="649" userDrawn="1">
          <p15:clr>
            <a:srgbClr val="A4A3A4"/>
          </p15:clr>
        </p15:guide>
        <p15:guide id="2" orient="horz" pos="139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C0881A-97AE-AE0E-8A88-1A8CAB9575A8}" name="Soojean Kim" initials="SK" userId="S::soojeankim@microsoft.com::99325ef8-71a1-4b3f-91d5-ed9c934c82c1" providerId="AD"/>
  <p188:author id="{1F123726-765E-B1B5-6A9B-C86FDB24F0F7}" name="Ethan Abeles" initials="EA" userId="S::ethana@microsoft.com::87cab62d-c4ca-496b-8cec-bf63e090bb19" providerId="AD"/>
  <p188:author id="{73C27F34-CAB2-901D-ED5C-963D85A8C5AE}" name="Nick Ferguson" initials="NF" userId="S::nickferguson@microsoft.com::22b0241c-ce30-4970-9bfb-3a9791587d0f" providerId="AD"/>
  <p188:author id="{9D2FF998-79BA-2815-85E8-3E042C90A1B3}" name="Deanna Trencher" initials="DT" userId="S::deannat@microsoft.com::0cd129b5-52d8-4c1c-b928-1fe71bcf43b7" providerId="AD"/>
  <p188:author id="{FFA5FE9F-AAE4-1425-F2EC-58ADA0202A56}" name="Canek Acosta (CELA)" initials="C(" userId="S::caacost@microsoft.com::3e39fbc7-8f1e-47be-b9c7-060f0e29283e" providerId="AD"/>
  <p188:author id="{F5A640CC-4B5D-88F5-AA48-E95C3E655261}" name="Johannes Ebner" initials="JE" userId="S::joebner@microsoft.com::248797ca-7342-4b94-836b-98a2cc30fa7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21212"/>
    <a:srgbClr val="32E3D2"/>
    <a:srgbClr val="000000"/>
    <a:srgbClr val="4FE6FF"/>
    <a:srgbClr val="018572"/>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341D1A-5EDC-416B-985D-FAB9A1F81316}" v="4" dt="2022-05-27T12:29:39.035"/>
    <p1510:client id="{C90117AD-6DC1-4264-B1B9-F32965913F07}" v="4" dt="2022-05-28T08:41:52.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74275" autoAdjust="0"/>
  </p:normalViewPr>
  <p:slideViewPr>
    <p:cSldViewPr snapToGrid="0">
      <p:cViewPr varScale="1">
        <p:scale>
          <a:sx n="41" d="100"/>
          <a:sy n="41" d="100"/>
        </p:scale>
        <p:origin x="1146" y="15"/>
      </p:cViewPr>
      <p:guideLst>
        <p:guide pos="649"/>
        <p:guide orient="horz" pos="1392"/>
      </p:guideLst>
    </p:cSldViewPr>
  </p:slid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tableStyles" Target="tableStyles.xml"/><Relationship Id="rId8" Type="http://schemas.openxmlformats.org/officeDocument/2006/relationships/slideMaster" Target="slideMasters/slideMaster5.xml"/><Relationship Id="rId51"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eleze Diko" userId="345de699-f35d-40ff-bb24-ede3ec5039e8" providerId="ADAL" clId="{C2341D1A-5EDC-416B-985D-FAB9A1F81316}"/>
    <pc:docChg chg="modSld sldOrd">
      <pc:chgData name="Someleze Diko" userId="345de699-f35d-40ff-bb24-ede3ec5039e8" providerId="ADAL" clId="{C2341D1A-5EDC-416B-985D-FAB9A1F81316}" dt="2022-05-27T13:03:36.901" v="1"/>
      <pc:docMkLst>
        <pc:docMk/>
      </pc:docMkLst>
      <pc:sldChg chg="ord">
        <pc:chgData name="Someleze Diko" userId="345de699-f35d-40ff-bb24-ede3ec5039e8" providerId="ADAL" clId="{C2341D1A-5EDC-416B-985D-FAB9A1F81316}" dt="2022-05-27T13:03:36.901" v="1"/>
        <pc:sldMkLst>
          <pc:docMk/>
          <pc:sldMk cId="546831981" sldId="274"/>
        </pc:sldMkLst>
      </pc:sldChg>
    </pc:docChg>
  </pc:docChgLst>
  <pc:docChgLst>
    <pc:chgData name="Bruno Capuano" userId="bef06dffdb192125" providerId="LiveId" clId="{D0E62948-7F51-4C9E-B4A7-B1FFE26426CF}"/>
    <pc:docChg chg="custSel addSld modSld sldOrd">
      <pc:chgData name="Bruno Capuano" userId="bef06dffdb192125" providerId="LiveId" clId="{D0E62948-7F51-4C9E-B4A7-B1FFE26426CF}" dt="2022-05-18T12:07:37.253" v="89"/>
      <pc:docMkLst>
        <pc:docMk/>
      </pc:docMkLst>
      <pc:sldChg chg="modSp mod">
        <pc:chgData name="Bruno Capuano" userId="bef06dffdb192125" providerId="LiveId" clId="{D0E62948-7F51-4C9E-B4A7-B1FFE26426CF}" dt="2022-05-18T12:00:28.868" v="74" actId="1035"/>
        <pc:sldMkLst>
          <pc:docMk/>
          <pc:sldMk cId="1379561049" sldId="276"/>
        </pc:sldMkLst>
        <pc:spChg chg="mod">
          <ac:chgData name="Bruno Capuano" userId="bef06dffdb192125" providerId="LiveId" clId="{D0E62948-7F51-4C9E-B4A7-B1FFE26426CF}" dt="2022-05-18T12:00:28.868" v="74" actId="1035"/>
          <ac:spMkLst>
            <pc:docMk/>
            <pc:sldMk cId="1379561049" sldId="276"/>
            <ac:spMk id="3" creationId="{7867735D-F084-4641-B23E-668A9A7D8323}"/>
          </ac:spMkLst>
        </pc:spChg>
      </pc:sldChg>
      <pc:sldChg chg="modSp add mod ord">
        <pc:chgData name="Bruno Capuano" userId="bef06dffdb192125" providerId="LiveId" clId="{D0E62948-7F51-4C9E-B4A7-B1FFE26426CF}" dt="2022-05-18T12:07:37.253" v="89"/>
        <pc:sldMkLst>
          <pc:docMk/>
          <pc:sldMk cId="2193842510" sldId="2076138685"/>
        </pc:sldMkLst>
        <pc:spChg chg="mod">
          <ac:chgData name="Bruno Capuano" userId="bef06dffdb192125" providerId="LiveId" clId="{D0E62948-7F51-4C9E-B4A7-B1FFE26426CF}" dt="2022-05-18T12:07:22.679" v="84" actId="14100"/>
          <ac:spMkLst>
            <pc:docMk/>
            <pc:sldMk cId="2193842510" sldId="2076138685"/>
            <ac:spMk id="2" creationId="{430F800C-C5F3-DF43-8DD1-6F3AE4D8CFC3}"/>
          </ac:spMkLst>
        </pc:spChg>
      </pc:sldChg>
      <pc:sldChg chg="delSp modSp mod delAnim">
        <pc:chgData name="Bruno Capuano" userId="bef06dffdb192125" providerId="LiveId" clId="{D0E62948-7F51-4C9E-B4A7-B1FFE26426CF}" dt="2022-05-17T17:32:16.357" v="72" actId="403"/>
        <pc:sldMkLst>
          <pc:docMk/>
          <pc:sldMk cId="3783961712" sldId="2147469738"/>
        </pc:sldMkLst>
        <pc:spChg chg="mod">
          <ac:chgData name="Bruno Capuano" userId="bef06dffdb192125" providerId="LiveId" clId="{D0E62948-7F51-4C9E-B4A7-B1FFE26426CF}" dt="2022-05-17T17:32:16.357" v="72" actId="403"/>
          <ac:spMkLst>
            <pc:docMk/>
            <pc:sldMk cId="3783961712" sldId="2147469738"/>
            <ac:spMk id="4" creationId="{2769EC43-DB85-4BFC-A3F1-14481CC5F3C8}"/>
          </ac:spMkLst>
        </pc:spChg>
        <pc:spChg chg="del">
          <ac:chgData name="Bruno Capuano" userId="bef06dffdb192125" providerId="LiveId" clId="{D0E62948-7F51-4C9E-B4A7-B1FFE26426CF}" dt="2022-05-17T17:32:06.375" v="61" actId="478"/>
          <ac:spMkLst>
            <pc:docMk/>
            <pc:sldMk cId="3783961712" sldId="2147469738"/>
            <ac:spMk id="8" creationId="{AA5F749B-A9CD-481D-A6B6-E878494B0E3A}"/>
          </ac:spMkLst>
        </pc:spChg>
        <pc:spChg chg="del">
          <ac:chgData name="Bruno Capuano" userId="bef06dffdb192125" providerId="LiveId" clId="{D0E62948-7F51-4C9E-B4A7-B1FFE26426CF}" dt="2022-05-17T17:32:11.866" v="68" actId="478"/>
          <ac:spMkLst>
            <pc:docMk/>
            <pc:sldMk cId="3783961712" sldId="2147469738"/>
            <ac:spMk id="9" creationId="{033F4513-8788-47B1-88CC-B464FF5E91C0}"/>
          </ac:spMkLst>
        </pc:spChg>
        <pc:spChg chg="del">
          <ac:chgData name="Bruno Capuano" userId="bef06dffdb192125" providerId="LiveId" clId="{D0E62948-7F51-4C9E-B4A7-B1FFE26426CF}" dt="2022-05-17T17:32:13.438" v="69" actId="478"/>
          <ac:spMkLst>
            <pc:docMk/>
            <pc:sldMk cId="3783961712" sldId="2147469738"/>
            <ac:spMk id="10" creationId="{A3A573F1-8BC2-4502-8002-B056514658AC}"/>
          </ac:spMkLst>
        </pc:spChg>
        <pc:picChg chg="del">
          <ac:chgData name="Bruno Capuano" userId="bef06dffdb192125" providerId="LiveId" clId="{D0E62948-7F51-4C9E-B4A7-B1FFE26426CF}" dt="2022-05-17T17:32:03.303" v="60" actId="478"/>
          <ac:picMkLst>
            <pc:docMk/>
            <pc:sldMk cId="3783961712" sldId="2147469738"/>
            <ac:picMk id="5" creationId="{29C56FAF-ABE1-4DAF-B8ED-8BBD86B30EA0}"/>
          </ac:picMkLst>
        </pc:picChg>
        <pc:picChg chg="del">
          <ac:chgData name="Bruno Capuano" userId="bef06dffdb192125" providerId="LiveId" clId="{D0E62948-7F51-4C9E-B4A7-B1FFE26426CF}" dt="2022-05-17T17:32:03.303" v="60" actId="478"/>
          <ac:picMkLst>
            <pc:docMk/>
            <pc:sldMk cId="3783961712" sldId="2147469738"/>
            <ac:picMk id="11" creationId="{92BE7279-0F0C-4C8A-953F-1C06EB08BEF0}"/>
          </ac:picMkLst>
        </pc:picChg>
      </pc:sldChg>
      <pc:sldChg chg="delSp modSp mod ord modShow">
        <pc:chgData name="Bruno Capuano" userId="bef06dffdb192125" providerId="LiveId" clId="{D0E62948-7F51-4C9E-B4A7-B1FFE26426CF}" dt="2022-05-18T12:07:32.965" v="87" actId="729"/>
        <pc:sldMkLst>
          <pc:docMk/>
          <pc:sldMk cId="1079131331" sldId="2147469870"/>
        </pc:sldMkLst>
        <pc:spChg chg="mod">
          <ac:chgData name="Bruno Capuano" userId="bef06dffdb192125" providerId="LiveId" clId="{D0E62948-7F51-4C9E-B4A7-B1FFE26426CF}" dt="2022-05-17T17:31:11.483" v="57" actId="6549"/>
          <ac:spMkLst>
            <pc:docMk/>
            <pc:sldMk cId="1079131331" sldId="2147469870"/>
            <ac:spMk id="15" creationId="{3D8CA007-4D86-4A97-96FC-03A493A0CBB9}"/>
          </ac:spMkLst>
        </pc:spChg>
        <pc:picChg chg="mod">
          <ac:chgData name="Bruno Capuano" userId="bef06dffdb192125" providerId="LiveId" clId="{D0E62948-7F51-4C9E-B4A7-B1FFE26426CF}" dt="2022-05-17T17:30:54.568" v="1" actId="1440"/>
          <ac:picMkLst>
            <pc:docMk/>
            <pc:sldMk cId="1079131331" sldId="2147469870"/>
            <ac:picMk id="8" creationId="{9B79FE46-06EF-4508-A7CB-B45D989C7EA4}"/>
          </ac:picMkLst>
        </pc:picChg>
        <pc:picChg chg="del">
          <ac:chgData name="Bruno Capuano" userId="bef06dffdb192125" providerId="LiveId" clId="{D0E62948-7F51-4C9E-B4A7-B1FFE26426CF}" dt="2022-05-17T17:31:19.789" v="58" actId="478"/>
          <ac:picMkLst>
            <pc:docMk/>
            <pc:sldMk cId="1079131331" sldId="2147469870"/>
            <ac:picMk id="10" creationId="{1E7281EA-E60E-4FEF-AAC4-C05E6BBD7D80}"/>
          </ac:picMkLst>
        </pc:picChg>
        <pc:picChg chg="del">
          <ac:chgData name="Bruno Capuano" userId="bef06dffdb192125" providerId="LiveId" clId="{D0E62948-7F51-4C9E-B4A7-B1FFE26426CF}" dt="2022-05-17T17:31:19.789" v="58" actId="478"/>
          <ac:picMkLst>
            <pc:docMk/>
            <pc:sldMk cId="1079131331" sldId="2147469870"/>
            <ac:picMk id="12" creationId="{12FD4527-EB5B-440F-A995-4DA6A5D16BD6}"/>
          </ac:picMkLst>
        </pc:picChg>
        <pc:picChg chg="del">
          <ac:chgData name="Bruno Capuano" userId="bef06dffdb192125" providerId="LiveId" clId="{D0E62948-7F51-4C9E-B4A7-B1FFE26426CF}" dt="2022-05-17T17:31:19.789" v="58" actId="478"/>
          <ac:picMkLst>
            <pc:docMk/>
            <pc:sldMk cId="1079131331" sldId="2147469870"/>
            <ac:picMk id="289794" creationId="{907080A5-9884-486F-B96B-244178553E0E}"/>
          </ac:picMkLst>
        </pc:picChg>
      </pc:sldChg>
    </pc:docChg>
  </pc:docChgLst>
  <pc:docChgLst>
    <pc:chgData name="Bruno Capuano" userId="50371e66-f61e-4c21-b650-c29e2a106971" providerId="ADAL" clId="{C90117AD-6DC1-4264-B1B9-F32965913F07}"/>
    <pc:docChg chg="addSld delSld modSld">
      <pc:chgData name="Bruno Capuano" userId="50371e66-f61e-4c21-b650-c29e2a106971" providerId="ADAL" clId="{C90117AD-6DC1-4264-B1B9-F32965913F07}" dt="2022-05-28T08:41:52.124" v="4"/>
      <pc:docMkLst>
        <pc:docMk/>
      </pc:docMkLst>
      <pc:sldChg chg="add">
        <pc:chgData name="Bruno Capuano" userId="50371e66-f61e-4c21-b650-c29e2a106971" providerId="ADAL" clId="{C90117AD-6DC1-4264-B1B9-F32965913F07}" dt="2022-05-27T12:29:51.213" v="0"/>
        <pc:sldMkLst>
          <pc:docMk/>
          <pc:sldMk cId="546831981" sldId="274"/>
        </pc:sldMkLst>
      </pc:sldChg>
      <pc:sldChg chg="mod modShow">
        <pc:chgData name="Bruno Capuano" userId="50371e66-f61e-4c21-b650-c29e2a106971" providerId="ADAL" clId="{C90117AD-6DC1-4264-B1B9-F32965913F07}" dt="2022-05-28T08:41:37.098" v="1" actId="729"/>
        <pc:sldMkLst>
          <pc:docMk/>
          <pc:sldMk cId="872409192" sldId="1689"/>
        </pc:sldMkLst>
      </pc:sldChg>
      <pc:sldChg chg="mod modShow">
        <pc:chgData name="Bruno Capuano" userId="50371e66-f61e-4c21-b650-c29e2a106971" providerId="ADAL" clId="{C90117AD-6DC1-4264-B1B9-F32965913F07}" dt="2022-05-28T08:41:37.098" v="1" actId="729"/>
        <pc:sldMkLst>
          <pc:docMk/>
          <pc:sldMk cId="540320420" sldId="1693"/>
        </pc:sldMkLst>
      </pc:sldChg>
      <pc:sldChg chg="mod modShow">
        <pc:chgData name="Bruno Capuano" userId="50371e66-f61e-4c21-b650-c29e2a106971" providerId="ADAL" clId="{C90117AD-6DC1-4264-B1B9-F32965913F07}" dt="2022-05-28T08:41:37.098" v="1" actId="729"/>
        <pc:sldMkLst>
          <pc:docMk/>
          <pc:sldMk cId="2531042271" sldId="1701"/>
        </pc:sldMkLst>
      </pc:sldChg>
      <pc:sldChg chg="mod modShow">
        <pc:chgData name="Bruno Capuano" userId="50371e66-f61e-4c21-b650-c29e2a106971" providerId="ADAL" clId="{C90117AD-6DC1-4264-B1B9-F32965913F07}" dt="2022-05-28T08:41:37.098" v="1" actId="729"/>
        <pc:sldMkLst>
          <pc:docMk/>
          <pc:sldMk cId="148586212" sldId="1702"/>
        </pc:sldMkLst>
      </pc:sldChg>
      <pc:sldChg chg="mod modShow">
        <pc:chgData name="Bruno Capuano" userId="50371e66-f61e-4c21-b650-c29e2a106971" providerId="ADAL" clId="{C90117AD-6DC1-4264-B1B9-F32965913F07}" dt="2022-05-28T08:41:37.098" v="1" actId="729"/>
        <pc:sldMkLst>
          <pc:docMk/>
          <pc:sldMk cId="145227631" sldId="2147469861"/>
        </pc:sldMkLst>
      </pc:sldChg>
      <pc:sldChg chg="add del">
        <pc:chgData name="Bruno Capuano" userId="50371e66-f61e-4c21-b650-c29e2a106971" providerId="ADAL" clId="{C90117AD-6DC1-4264-B1B9-F32965913F07}" dt="2022-05-28T08:41:49.869" v="3"/>
        <pc:sldMkLst>
          <pc:docMk/>
          <pc:sldMk cId="235915246" sldId="2147469877"/>
        </pc:sldMkLst>
      </pc:sldChg>
      <pc:sldChg chg="add">
        <pc:chgData name="Bruno Capuano" userId="50371e66-f61e-4c21-b650-c29e2a106971" providerId="ADAL" clId="{C90117AD-6DC1-4264-B1B9-F32965913F07}" dt="2022-05-28T08:41:52.124" v="4"/>
        <pc:sldMkLst>
          <pc:docMk/>
          <pc:sldMk cId="2642117924" sldId="2147469877"/>
        </pc:sldMkLst>
      </pc:sldChg>
    </pc:docChg>
  </pc:docChgLst>
</pc:chgInfo>
</file>

<file path=ppt/comments/modernComment_7FFFC993_32E25356.xml><?xml version="1.0" encoding="utf-8"?>
<p188:cmLst xmlns:a="http://schemas.openxmlformats.org/drawingml/2006/main" xmlns:r="http://schemas.openxmlformats.org/officeDocument/2006/relationships" xmlns:p188="http://schemas.microsoft.com/office/powerpoint/2018/8/main">
  <p188:cm id="{1893CAA7-D44E-483C-871B-B83C800A1E8E}" authorId="{1F123726-765E-B1B5-6A9B-C86FDB24F0F7}" status="resolved" created="2022-02-22T19:45:38.426">
    <pc:sldMkLst xmlns:pc="http://schemas.microsoft.com/office/powerpoint/2013/main/command">
      <pc:docMk/>
      <pc:sldMk cId="853693270" sldId="2147469715"/>
    </pc:sldMkLst>
    <p188:txBody>
      <a:bodyPr/>
      <a:lstStyle/>
      <a:p>
        <a:r>
          <a:rPr lang="en-US"/>
          <a:t>I've been trying NOT to use "Battle-tested" what with war/battle being a primarily a negative thing.  I've been trying either "game-ready" or "time-tested" or "production-proven"</a:t>
        </a:r>
      </a:p>
    </p188:txBody>
  </p188:cm>
</p188:cmLst>
</file>

<file path=ppt/comments/modernComment_7FFFC996_26FD3C9B.xml><?xml version="1.0" encoding="utf-8"?>
<p188:cmLst xmlns:a="http://schemas.openxmlformats.org/drawingml/2006/main" xmlns:r="http://schemas.openxmlformats.org/officeDocument/2006/relationships" xmlns:p188="http://schemas.microsoft.com/office/powerpoint/2018/8/main">
  <p188:cm id="{47566508-FC2E-4A43-82B1-911AFBC9A513}" authorId="{73C27F34-CAB2-901D-ED5C-963D85A8C5AE}" status="resolved" created="2022-02-22T19:01:04.110">
    <ac:txMkLst xmlns:ac="http://schemas.microsoft.com/office/drawing/2013/main/command">
      <pc:docMk xmlns:pc="http://schemas.microsoft.com/office/powerpoint/2013/main/command"/>
      <pc:sldMk xmlns:pc="http://schemas.microsoft.com/office/powerpoint/2013/main/command" cId="654130331" sldId="2147469718"/>
      <ac:spMk id="4" creationId="{2769EC43-DB85-4BFC-A3F1-14481CC5F3C8}"/>
      <ac:txMk cp="173" len="34">
        <ac:context len="208" hash="2325382977"/>
      </ac:txMk>
    </ac:txMkLst>
    <p188:pos x="6332638" y="2785737"/>
    <p188:replyLst>
      <p188:reply id="{0D1AB16F-3C4B-4439-9ED9-6EED17ABB5EE}" authorId="{9D2FF998-79BA-2815-85E8-3E042C90A1B3}" created="2022-02-22T19:13:30.430">
        <p188:txBody>
          <a:bodyPr/>
          <a:lstStyle/>
          <a:p>
            <a:r>
              <a:rPr lang="en-US"/>
              <a:t>[@Nick Ferguson] I'm checking about the Matchmaking and Lobby. We should remove "and PubSub" as it's just part of Match/Lobby service and not separate.</a:t>
            </a:r>
          </a:p>
        </p188:txBody>
      </p188:reply>
      <p188:reply id="{1E7EE552-6519-4DD5-9A3F-4FEA277EAB14}" authorId="{FFA5FE9F-AAE4-1425-F2EC-58ADA0202A56}" created="2022-02-22T20:12:15.857">
        <p188:txBody>
          <a:bodyPr/>
          <a:lstStyle/>
          <a:p>
            <a:r>
              <a:rPr lang="en-US"/>
              <a:t>[@Nick Ferguson] what is the asterisk here?  We want to be clear what we mean by "free."</a:t>
            </a:r>
          </a:p>
        </p188:txBody>
      </p188:reply>
      <p188:reply id="{E1B32895-E0DA-4918-B1E6-BF7C98ACDDFC}" authorId="{9D2FF998-79BA-2815-85E8-3E042C90A1B3}" created="2022-02-22T21:34:49.774">
        <p188:txBody>
          <a:bodyPr/>
          <a:lstStyle/>
          <a:p>
            <a:r>
              <a:rPr lang="en-US"/>
              <a:t>[@Canek Acosta (CELA)] 
 - for the first bullet, is it better to say "Standard Plan included up to two years" instead of "free standard plan"?</a:t>
            </a:r>
          </a:p>
        </p188:txBody>
      </p188:reply>
      <p188:reply id="{328A594A-252A-418A-B571-42E7676FE488}" authorId="{FFA5FE9F-AAE4-1425-F2EC-58ADA0202A56}" created="2022-02-22T23:30:55.465">
        <p188:txBody>
          <a:bodyPr/>
          <a:lstStyle/>
          <a:p>
            <a:r>
              <a:rPr lang="en-US"/>
              <a:t>I would like that better, yes.</a:t>
            </a:r>
          </a:p>
        </p188:txBody>
      </p188:reply>
    </p188:replyLst>
    <p188:txBody>
      <a:bodyPr/>
      <a:lstStyle/>
      <a:p>
        <a:r>
          <a:rPr lang="en-GB"/>
          <a:t>[@Deanna Trencher] Let me know your thoughts on this wording for GDC? I'm trying to keep the slides vague so I can talk over them.</a:t>
        </a:r>
      </a:p>
    </p188:txBody>
  </p188:cm>
  <p188:cm id="{D0B36C5F-87E9-41F6-9425-D30CDE051726}" authorId="{1F123726-765E-B1B5-6A9B-C86FDB24F0F7}" status="resolved" created="2022-02-22T19:48:52.743">
    <pc:sldMkLst xmlns:pc="http://schemas.microsoft.com/office/powerpoint/2013/main/command">
      <pc:docMk/>
      <pc:sldMk cId="654130331" sldId="2147469718"/>
    </pc:sldMkLst>
    <p188:replyLst>
      <p188:reply id="{CEEEB9E1-526C-4DC1-BBF5-2181C13FA295}" authorId="{73C27F34-CAB2-901D-ED5C-963D85A8C5AE}" created="2022-02-23T10:48:12.957">
        <p188:txBody>
          <a:bodyPr/>
          <a:lstStyle/>
          <a:p>
            <a:r>
              <a:rPr lang="en-GB"/>
              <a:t>But we're being extremely generous! ☺️ OK, fixed.</a:t>
            </a:r>
          </a:p>
        </p188:txBody>
      </p188:reply>
    </p188:replyLst>
    <p188:txBody>
      <a:bodyPr/>
      <a:lstStyle/>
      <a:p>
        <a:r>
          <a:rPr lang="en-US"/>
          <a:t>You've got "generous" in here twice. I'd cut one.</a:t>
        </a:r>
      </a:p>
    </p188:txBody>
  </p188:cm>
  <p188:cm id="{3AB3421F-9219-4C80-A154-90BFE2EF341B}" authorId="{F5A640CC-4B5D-88F5-AA48-E95C3E655261}" status="resolved" created="2022-02-22T21:14:07.875">
    <ac:deMkLst xmlns:ac="http://schemas.microsoft.com/office/drawing/2013/main/command">
      <pc:docMk xmlns:pc="http://schemas.microsoft.com/office/powerpoint/2013/main/command"/>
      <pc:sldMk xmlns:pc="http://schemas.microsoft.com/office/powerpoint/2013/main/command" cId="654130331" sldId="2147469718"/>
      <ac:spMk id="4" creationId="{2769EC43-DB85-4BFC-A3F1-14481CC5F3C8}"/>
    </ac:deMkLst>
    <p188:replyLst>
      <p188:reply id="{1CEBAA6D-D5A1-4DBE-A601-C69DF381DAA0}" authorId="{73C27F34-CAB2-901D-ED5C-963D85A8C5AE}" created="2022-02-23T11:01:08.863">
        <p188:txBody>
          <a:bodyPr/>
          <a:lstStyle/>
          <a:p>
            <a:r>
              <a:rPr lang="en-GB"/>
              <a:t>It is a valid comment, I will work on speaker notes for this - I don't want to put this on the slide but can talk about how the Standard Plan is a nice upgrade from our existing free service.</a:t>
            </a:r>
          </a:p>
        </p188:txBody>
      </p188:reply>
    </p188:replyLst>
    <p188:txBody>
      <a:bodyPr/>
      <a:lstStyle/>
      <a:p>
        <a:r>
          <a:rPr lang="en-DE"/>
          <a:t>Not sure, but perhaps also mention that the "devlopment" base-version of PlayFab is free anyways?
However, I realize that is somewhat difficult to get the wording right with the exclusions that are necessary (like excluding game servers etc)</a:t>
        </a:r>
      </a:p>
    </p188:txBody>
  </p188:cm>
  <p188:cm id="{46C1A236-5E84-415E-9A1C-B983FADB5FDB}" authorId="{9D2FF998-79BA-2815-85E8-3E042C90A1B3}" status="resolved" created="2022-02-22T22:26:42.514">
    <ac:txMkLst xmlns:ac="http://schemas.microsoft.com/office/drawing/2013/main/command">
      <pc:docMk xmlns:pc="http://schemas.microsoft.com/office/powerpoint/2013/main/command"/>
      <pc:sldMk xmlns:pc="http://schemas.microsoft.com/office/powerpoint/2013/main/command" cId="654130331" sldId="2147469718"/>
      <ac:spMk id="4" creationId="{2769EC43-DB85-4BFC-A3F1-14481CC5F3C8}"/>
      <ac:txMk cp="85" len="42">
        <ac:context len="208" hash="2325382977"/>
      </ac:txMk>
    </ac:txMkLst>
    <p188:pos x="4729975" y="2378926"/>
    <p188:txBody>
      <a:bodyPr/>
      <a:lstStyle/>
      <a:p>
        <a:r>
          <a:rPr lang="en-US"/>
          <a:t>[@Nick Ferguson] can we say "Standard Plan included for up to two years"?</a:t>
        </a:r>
      </a:p>
    </p188:txBody>
  </p188:cm>
  <p188:cm id="{96AFD68C-0098-46B8-A2FA-4E0AFBCA27C8}" authorId="{C1C0881A-97AE-AE0E-8A88-1A8CAB9575A8}" status="resolved" created="2022-02-22T22:27:45.303">
    <ac:txMkLst xmlns:ac="http://schemas.microsoft.com/office/drawing/2013/main/command">
      <pc:docMk xmlns:pc="http://schemas.microsoft.com/office/powerpoint/2013/main/command"/>
      <pc:sldMk xmlns:pc="http://schemas.microsoft.com/office/powerpoint/2013/main/command" cId="654130331" sldId="2147469718"/>
      <ac:spMk id="4" creationId="{2769EC43-DB85-4BFC-A3F1-14481CC5F3C8}"/>
      <ac:txMk cp="128">
        <ac:context len="208" hash="2325382977"/>
      </ac:txMk>
    </ac:txMkLst>
    <p188:pos x="1123945" y="2763724"/>
    <p188:replyLst>
      <p188:reply id="{9A52843D-E5A6-43D7-BD15-A3119D76BE03}" authorId="{FFA5FE9F-AAE4-1425-F2EC-58ADA0202A56}" created="2022-02-22T23:31:42.560">
        <p188:txBody>
          <a:bodyPr/>
          <a:lstStyle/>
          <a:p>
            <a:r>
              <a:rPr lang="en-US"/>
              <a:t>The short answer is we can claim whatever is true.  Whenever it isn't free, we should disclose that.</a:t>
            </a:r>
          </a:p>
        </p188:txBody>
      </p188:reply>
      <p188:reply id="{0D44FE1B-45E5-426F-A377-DAB4A0CA8836}" authorId="{73C27F34-CAB2-901D-ED5C-963D85A8C5AE}" created="2022-02-23T10:53:50.289">
        <p188:txBody>
          <a:bodyPr/>
          <a:lstStyle/>
          <a:p>
            <a:r>
              <a:rPr lang="en-GB"/>
              <a:t>I've removed mention of "free" as it is clearly a loaded term. I will talk about how our expectation is that the service limits we have are benchmarked against some of our most successful titles on PlayFab, and so we expect most games will not exceed those limits which means there will be no charge for these services. Thats a lot more words than "free" but also more accurate.</a:t>
            </a:r>
          </a:p>
        </p188:txBody>
      </p188:reply>
    </p188:replyLst>
    <p188:txBody>
      <a:bodyPr/>
      <a:lstStyle/>
      <a:p>
        <a:r>
          <a:rPr lang="en-US"/>
          <a:t>[@Canek Acosta (CELA)] [@Noel Painter] [@Deanna Trencher] - Want to get clarity on how we talk about an offer that is free up to a limit. What are we legally able to claim?</a:t>
        </a:r>
      </a:p>
    </p188:txBody>
  </p188:cm>
</p188:cmLst>
</file>

<file path=ppt/comments/modernComment_7FFFC9AC_B37E1FDC.xml><?xml version="1.0" encoding="utf-8"?>
<p188:cmLst xmlns:a="http://schemas.openxmlformats.org/drawingml/2006/main" xmlns:r="http://schemas.openxmlformats.org/officeDocument/2006/relationships" xmlns:p188="http://schemas.microsoft.com/office/powerpoint/2018/8/main">
  <p188:cm id="{422DE5BD-8286-4A9C-BA9D-2030CB5D272C}" authorId="{1F123726-765E-B1B5-6A9B-C86FDB24F0F7}" status="resolved" created="2022-02-22T19:47:26.475">
    <pc:sldMkLst xmlns:pc="http://schemas.microsoft.com/office/powerpoint/2013/main/command">
      <pc:docMk/>
      <pc:sldMk cId="3011387356" sldId="2147469740"/>
    </pc:sldMkLst>
    <p188:txBody>
      <a:bodyPr/>
      <a:lstStyle/>
      <a:p>
        <a:r>
          <a:rPr lang="en-US"/>
          <a:t>These are all good examples of the 6 solution areas though you miss game data/analytics which maybe are more commonly discussed so don't need to be included but an example might be a good illustrative point to make.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14F107-A513-434A-85EE-02840620EC6C}" type="datetimeFigureOut">
              <a:rPr lang="en-GB" smtClean="0"/>
              <a:t>28/05/2022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A528D1-2FEE-4CF6-9694-EFE27850BF4B}" type="slidenum">
              <a:rPr lang="en-GB" smtClean="0"/>
              <a:t>‹#›</a:t>
            </a:fld>
            <a:endParaRPr lang="en-GB"/>
          </a:p>
        </p:txBody>
      </p:sp>
    </p:spTree>
    <p:extLst>
      <p:ext uri="{BB962C8B-B14F-4D97-AF65-F5344CB8AC3E}">
        <p14:creationId xmlns:p14="http://schemas.microsoft.com/office/powerpoint/2010/main" val="385611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Hi everyone – I’m Steph Rogers, (my pronouns are she/her, I'm a young female, wearing a white gaming t-shirt and black trouser) </a:t>
            </a:r>
          </a:p>
          <a:p>
            <a:r>
              <a:rPr lang="en-GB"/>
              <a:t>Game Developer Relationships lead for Azure Gaming in the UK. </a:t>
            </a:r>
            <a:endParaRPr lang="en-GB">
              <a:cs typeface="Calibri"/>
            </a:endParaRPr>
          </a:p>
          <a:p>
            <a:endParaRPr lang="en-GB"/>
          </a:p>
          <a:p>
            <a:r>
              <a:rPr lang="en-GB"/>
              <a:t>We are so excited to kick off this series as the first of many events coming to you monthly in partnership with the Reactor. </a:t>
            </a:r>
            <a:endParaRPr lang="en-GB">
              <a:cs typeface="Calibri"/>
            </a:endParaRPr>
          </a:p>
          <a:p>
            <a:pPr marL="171450" indent="-171450">
              <a:buFontTx/>
              <a:buChar char="-"/>
            </a:pPr>
            <a:r>
              <a:rPr lang="en-GB"/>
              <a:t>Join the Reactor Meetup group for alerts on when and where we will be future hybrid events at game studios and venues across the UK.</a:t>
            </a:r>
            <a:endParaRPr lang="en-GB">
              <a:cs typeface="Calibri"/>
            </a:endParaRPr>
          </a:p>
          <a:p>
            <a:pPr marL="171450" indent="-171450">
              <a:buChar char="-"/>
            </a:pPr>
            <a:endParaRPr lang="en-GB">
              <a:cs typeface="Calibri"/>
            </a:endParaRPr>
          </a:p>
          <a:p>
            <a:r>
              <a:rPr lang="en-GB">
                <a:cs typeface="Calibri"/>
              </a:rPr>
              <a:t>In this first episode we will be learning about the future of cloud native game development from game dev experts who have a combined 85+ years in the gaming industry</a:t>
            </a:r>
          </a:p>
          <a:p>
            <a:endParaRPr lang="en-GB">
              <a:cs typeface="Calibri"/>
            </a:endParaRPr>
          </a:p>
          <a:p>
            <a:r>
              <a:rPr lang="en-GB">
                <a:cs typeface="Calibri"/>
              </a:rPr>
              <a:t>And we are excited to partner up with Ukie for our events, which leads me to introduce our moderator for the panel later today</a:t>
            </a:r>
          </a:p>
          <a:p>
            <a:endParaRPr lang="en-GB">
              <a:cs typeface="Calibri"/>
            </a:endParaRPr>
          </a:p>
          <a:p>
            <a:r>
              <a:rPr lang="en-GB">
                <a:cs typeface="Calibri"/>
              </a:rPr>
              <a:t>George Osborn – Intro, 'We will hand over to our first speaker of the day</a:t>
            </a:r>
          </a:p>
        </p:txBody>
      </p:sp>
      <p:sp>
        <p:nvSpPr>
          <p:cNvPr id="4" name="Slide Number Placeholder 3"/>
          <p:cNvSpPr>
            <a:spLocks noGrp="1"/>
          </p:cNvSpPr>
          <p:nvPr>
            <p:ph type="sldNum" sz="quarter" idx="5"/>
          </p:nvPr>
        </p:nvSpPr>
        <p:spPr/>
        <p:txBody>
          <a:bodyPr/>
          <a:lstStyle/>
          <a:p>
            <a:fld id="{F7A528D1-2FEE-4CF6-9694-EFE27850BF4B}" type="slidenum">
              <a:rPr lang="en-GB" smtClean="0"/>
              <a:t>2</a:t>
            </a:fld>
            <a:endParaRPr lang="en-GB"/>
          </a:p>
        </p:txBody>
      </p:sp>
    </p:spTree>
    <p:extLst>
      <p:ext uri="{BB962C8B-B14F-4D97-AF65-F5344CB8AC3E}">
        <p14:creationId xmlns:p14="http://schemas.microsoft.com/office/powerpoint/2010/main" val="404624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when we talk about games services at ID@Azure, we take a solutions-focused approach which means that we’re thinking about the challenges that developers face across various areas day-to-day,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Solutions that might help include managing distributed development with remote team members, running multiplayer services for a cross-play, cross-platform game, </a:t>
            </a:r>
            <a:r>
              <a:rPr lang="en-GB" noProof="0"/>
              <a:t>analysing</a:t>
            </a:r>
            <a:r>
              <a:rPr lang="en-US"/>
              <a:t> game data to improve your difficulty balancing, or working out how to make your online community as inclusive as possible by using speech-to-text or automatic translation services.</a:t>
            </a:r>
          </a:p>
          <a:p>
            <a:r>
              <a:rPr lang="en-GB"/>
              <a:t>ID@Azure exists because all these solutions and all this technology doesn’t matter if you can’t take advantage of it to build and scale your game.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462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323130"/>
                </a:solidFill>
                <a:effectLst/>
                <a:latin typeface="Segoe UI" panose="020B0502040204020203" pitchFamily="34" charset="0"/>
              </a:rPr>
              <a:t>Here at Microsoft, our mission in gaming is: </a:t>
            </a:r>
            <a:r>
              <a:rPr lang="en-US" sz="1200" b="1" i="0">
                <a:solidFill>
                  <a:srgbClr val="323130"/>
                </a:solidFill>
                <a:effectLst/>
                <a:latin typeface="Segoe UI" panose="020B0502040204020203" pitchFamily="34" charset="0"/>
              </a:rPr>
              <a:t>To bring the joy and community of gaming to everyone on the planet.</a:t>
            </a:r>
            <a:r>
              <a:rPr lang="en-US" sz="1200" b="0" i="0">
                <a:solidFill>
                  <a:srgbClr val="323130"/>
                </a:solidFill>
                <a:effectLst/>
                <a:latin typeface="Segoe UI" panose="020B0502040204020203" pitchFamily="34" charset="0"/>
              </a:rPr>
              <a:t>​​​​​​​</a:t>
            </a:r>
          </a:p>
          <a:p>
            <a:pPr algn="l"/>
            <a:r>
              <a:rPr lang="en-US" sz="1200" b="0" i="0">
                <a:solidFill>
                  <a:srgbClr val="323130"/>
                </a:solidFill>
                <a:effectLst/>
                <a:latin typeface="Segoe UI" panose="020B0502040204020203" pitchFamily="34" charset="0"/>
              </a:rPr>
              <a:t>And the promise we’re making to players is that you can: </a:t>
            </a:r>
            <a:r>
              <a:rPr lang="en-US" sz="1200" b="1" i="0">
                <a:solidFill>
                  <a:srgbClr val="323130"/>
                </a:solidFill>
                <a:effectLst/>
                <a:latin typeface="Segoe UI" panose="020B0502040204020203" pitchFamily="34" charset="0"/>
              </a:rPr>
              <a:t>Play the games you want, with the people you want, anywhere you want.</a:t>
            </a:r>
          </a:p>
          <a:p>
            <a:r>
              <a:rPr lang="en-GB" sz="1200"/>
              <a:t>In a world where players have access to more games on more platforms across more business models than ever before, we know that poses challenges for developers.</a:t>
            </a:r>
          </a:p>
          <a:p>
            <a:r>
              <a:rPr lang="en-US" sz="1200"/>
              <a:t>For people to play any game on any device, developers need the right tools to build games that are playable on any device.</a:t>
            </a:r>
            <a:endParaRPr lang="en-GB"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a:t>Cloud is a crucial component of how we deliver that, whether it is the backend components that power an increasing number of gaming experiences, or the technology that gets your games into the hands of more players.</a:t>
            </a:r>
          </a:p>
          <a:p>
            <a:pPr algn="l"/>
            <a:endParaRPr lang="en-US" sz="1200" b="0" i="0">
              <a:solidFill>
                <a:srgbClr val="32313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a:solidFill>
                <a:srgbClr val="323130"/>
              </a:solidFill>
              <a:effectLst/>
              <a:latin typeface="Segoe UI" panose="020B0502040204020203" pitchFamily="34" charset="0"/>
            </a:endParaRP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0960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Flexibility means:</a:t>
            </a:r>
          </a:p>
          <a:p>
            <a:r>
              <a:rPr lang="en-GB"/>
              <a:t>1) Quickly iterate on your game design, based on feedback you’re seeing during development or early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2) Collaborating with talented developers, wherever they may be located in the world.</a:t>
            </a:r>
          </a:p>
          <a:p>
            <a:r>
              <a:rPr lang="en-GB"/>
              <a:t>3) Implementing functionality like cross-platform chat and translation that lets your players communicate wherever they are based.</a:t>
            </a:r>
          </a:p>
          <a:p>
            <a:r>
              <a:rPr lang="en-GB"/>
              <a:t>4) Enabling players to enjoy your game regardless of their level of skill or ability, through a deep understanding of your player base via analytics.</a:t>
            </a:r>
          </a:p>
          <a:p>
            <a:endParaRPr lang="en-GB"/>
          </a:p>
          <a:p>
            <a:endParaRPr lang="en-GB"/>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9806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Scalability means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1) Global infrastructure to deliver lower latency and a better online experience for players in your game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2) Taking advantage of high availability and avoiding downtime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3) Tools and services that can scale based on your development needs and your game’s success</a:t>
            </a:r>
          </a:p>
          <a:p>
            <a:r>
              <a:rPr lang="en-GB"/>
              <a:t>4) Net result: reduce costs, speed up development and improve player experience</a:t>
            </a:r>
          </a:p>
          <a:p>
            <a:endParaRPr lang="en-GB"/>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315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kumimoji="0" lang="en-US" sz="1200" b="0" i="0" u="none" strike="noStrike" kern="1200" cap="none" spc="0" normalizeH="0" baseline="0" noProof="0">
                <a:ln>
                  <a:noFill/>
                </a:ln>
                <a:solidFill>
                  <a:srgbClr val="FFFFFF"/>
                </a:solidFill>
                <a:effectLst/>
                <a:uLnTx/>
                <a:uFillTx/>
                <a:ea typeface="+mn-ea"/>
                <a:cs typeface="Segoe UI Light" panose="020B0502040204020203" pitchFamily="34" charset="0"/>
              </a:rPr>
              <a:t>We are both a cloud platform </a:t>
            </a: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service provider </a:t>
            </a:r>
            <a:r>
              <a:rPr kumimoji="0" lang="en-US" sz="1200" b="0" i="0" u="none" strike="noStrike" kern="1200" cap="none" spc="0" normalizeH="0" baseline="0" noProof="0">
                <a:ln>
                  <a:noFill/>
                </a:ln>
                <a:solidFill>
                  <a:srgbClr val="FFFFFF"/>
                </a:solidFill>
                <a:effectLst/>
                <a:uLnTx/>
                <a:uFillTx/>
                <a:ea typeface="+mn-ea"/>
                <a:cs typeface="Segoe UI Light" panose="020B0502040204020203" pitchFamily="34" charset="0"/>
              </a:rPr>
              <a:t>AND a </a:t>
            </a:r>
            <a:r>
              <a:rPr kumimoji="0" lang="en-US" sz="1200" b="1" i="0" u="none" strike="noStrike" kern="1200" cap="none" spc="0" normalizeH="0" baseline="0" noProof="0">
                <a:ln>
                  <a:noFill/>
                </a:ln>
                <a:solidFill>
                  <a:srgbClr val="FFFFFF"/>
                </a:solidFill>
                <a:effectLst/>
                <a:uLnTx/>
                <a:uFillTx/>
                <a:ea typeface="+mn-ea"/>
                <a:cs typeface="Segoe UI Light" panose="020B0502040204020203" pitchFamily="34" charset="0"/>
              </a:rPr>
              <a:t>game developer</a:t>
            </a:r>
            <a:r>
              <a:rPr kumimoji="0" lang="en-US" sz="1200" b="0" i="0" u="none" strike="noStrike" kern="1200" cap="none" spc="0" normalizeH="0" baseline="0" noProof="0">
                <a:ln>
                  <a:noFill/>
                </a:ln>
                <a:solidFill>
                  <a:srgbClr val="FFFFFF"/>
                </a:solidFill>
                <a:effectLst/>
                <a:uLnTx/>
                <a:uFillTx/>
                <a:ea typeface="+mn-ea"/>
                <a:cs typeface="Segoe UI Light" panose="020B0502040204020203" pitchFamily="34" charset="0"/>
              </a:rPr>
              <a:t>, which uniquely positions us to understand and address challenges facing game creators</a:t>
            </a:r>
            <a:r>
              <a:rPr kumimoji="0" lang="en-US" sz="1200" b="0" i="0" u="none" strike="noStrike" kern="1200" cap="none" spc="0" normalizeH="0" baseline="0" noProof="0">
                <a:ln>
                  <a:noFill/>
                </a:ln>
                <a:solidFill>
                  <a:srgbClr val="FFFFFF"/>
                </a:solidFill>
                <a:effectLst/>
                <a:uLnTx/>
                <a:uFillTx/>
                <a:ea typeface="+mn-ea"/>
                <a:cs typeface="Times New Roman" panose="02020603050405020304" pitchFamily="18" charset="0"/>
              </a:rPr>
              <a:t> today. </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kumimoji="0" lang="en-US" sz="1200" b="0" i="0" u="none" strike="noStrike" kern="1200" cap="none" spc="0" normalizeH="0" baseline="0" noProof="0">
                <a:ln>
                  <a:noFill/>
                </a:ln>
                <a:solidFill>
                  <a:srgbClr val="FFFFFF"/>
                </a:solidFill>
                <a:effectLst/>
                <a:uLnTx/>
                <a:uFillTx/>
                <a:ea typeface="+mn-ea"/>
                <a:cs typeface="Times New Roman" panose="02020603050405020304" pitchFamily="18" charset="0"/>
              </a:rPr>
              <a:t>With 23 first-party studios, we are able to build, iterate, and test our games everyday on our global platform, making Azure better in the process.</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lang="en-US" sz="1200">
                <a:effectLst/>
                <a:ea typeface="Calibri" panose="020F0502020204030204" pitchFamily="34" charset="0"/>
                <a:cs typeface="Times New Roman" panose="02020603050405020304" pitchFamily="18" charset="0"/>
              </a:rPr>
              <a:t>With Azure, we promise to deliver you proven, </a:t>
            </a:r>
            <a:r>
              <a:rPr kumimoji="0" lang="en-GB" sz="1200" b="0" i="0" u="none" strike="noStrike" kern="1200" cap="none" spc="0" normalizeH="0" baseline="0" noProof="0">
                <a:ln>
                  <a:noFill/>
                </a:ln>
                <a:solidFill>
                  <a:srgbClr val="00B0F0"/>
                </a:solidFill>
                <a:effectLst/>
                <a:uLnTx/>
                <a:uFillTx/>
                <a:latin typeface="Segoe UI"/>
                <a:ea typeface="+mn-ea"/>
                <a:cs typeface="Segoe UI"/>
              </a:rPr>
              <a:t>production-ready</a:t>
            </a:r>
            <a:r>
              <a:rPr kumimoji="0" lang="en-GB" sz="1200" b="0" i="0" u="none" strike="noStrike" kern="1200" cap="none" spc="0" normalizeH="0" baseline="0" noProof="0">
                <a:ln>
                  <a:noFill/>
                </a:ln>
                <a:solidFill>
                  <a:srgbClr val="FFFFFF"/>
                </a:solidFill>
                <a:effectLst/>
                <a:uLnTx/>
                <a:uFillTx/>
                <a:latin typeface="Segoe UI"/>
                <a:ea typeface="+mn-ea"/>
                <a:cs typeface="Segoe UI"/>
              </a:rPr>
              <a:t> gaming services backed by an enterprise-grade cloud. </a:t>
            </a:r>
          </a:p>
          <a:p>
            <a:pPr marL="0" marR="0" lvl="0" indent="0" algn="l" defTabSz="914400" rtl="0" eaLnBrk="1" fontAlgn="auto" latinLnBrk="0" hangingPunct="1">
              <a:lnSpc>
                <a:spcPct val="107000"/>
              </a:lnSpc>
              <a:spcBef>
                <a:spcPts val="0"/>
              </a:spcBef>
              <a:spcAft>
                <a:spcPts val="0"/>
              </a:spcAft>
              <a:buClrTx/>
              <a:buSzTx/>
              <a:buFont typeface="Calibri" panose="020F0502020204030204" pitchFamily="34" charset="0"/>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At Microsoft, we know gaming services because we know games, and we listen to game developers needs every day to see where we can improve and help you launch on </a:t>
            </a:r>
            <a:r>
              <a:rPr kumimoji="0" lang="en-US" sz="1200" b="1"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ANY</a:t>
            </a:r>
            <a:r>
              <a:rPr kumimoji="0" lang="en-US" sz="1200" b="0" i="0" u="none" strike="noStrike" kern="1200" cap="none" spc="0" normalizeH="0" baseline="0" noProof="0">
                <a:ln>
                  <a:noFill/>
                </a:ln>
                <a:solidFill>
                  <a:srgbClr val="FFFFFF"/>
                </a:solidFill>
                <a:effectLst/>
                <a:uLnTx/>
                <a:uFillTx/>
                <a:latin typeface="Segoe UI"/>
                <a:ea typeface="+mn-ea"/>
                <a:cs typeface="Times New Roman" panose="02020603050405020304" pitchFamily="18" charset="0"/>
              </a:rPr>
              <a:t> platform.</a:t>
            </a:r>
          </a:p>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97125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a:solidFill>
                  <a:srgbClr val="000000"/>
                </a:solidFill>
                <a:effectLst/>
                <a:latin typeface="Calibri" panose="020F0502020204030204" pitchFamily="34" charset="0"/>
              </a:rPr>
              <a:t>Develop Faster means we want to enable developers to start working with this technology at no cost so you can adopt it earlier in your development cycle.</a:t>
            </a:r>
          </a:p>
          <a:p>
            <a:pPr algn="l" rtl="0" fontAlgn="base"/>
            <a:endParaRPr lang="en-US" sz="1200" b="0" i="0">
              <a:solidFill>
                <a:srgbClr val="000000"/>
              </a:solidFill>
              <a:effectLst/>
              <a:latin typeface="Calibri" panose="020F0502020204030204" pitchFamily="34" charset="0"/>
            </a:endParaRPr>
          </a:p>
          <a:p>
            <a:pPr algn="l" rtl="0" fontAlgn="base"/>
            <a:r>
              <a:rPr lang="en-US" sz="1200" b="0" i="0">
                <a:solidFill>
                  <a:srgbClr val="000000"/>
                </a:solidFill>
                <a:effectLst/>
                <a:latin typeface="Calibri" panose="020F0502020204030204" pitchFamily="34" charset="0"/>
              </a:rPr>
              <a:t>We're offering ID@Azure program members up to $5,000 in Azure credits. All developers are eligible for an initial amount of $500, with the opportunity to access more in the future as we start working together, and we learn more about the game you're looking to build.</a:t>
            </a:r>
            <a:endParaRPr lang="en-US" b="0" i="0">
              <a:solidFill>
                <a:srgbClr val="000000"/>
              </a:solidFill>
              <a:effectLst/>
              <a:latin typeface="Segoe UI" panose="020B0502040204020203" pitchFamily="34" charset="0"/>
            </a:endParaRPr>
          </a:p>
          <a:p>
            <a:pPr algn="l" rtl="0" fontAlgn="base"/>
            <a:br>
              <a:rPr lang="en-US" sz="1200" b="0" i="0">
                <a:solidFill>
                  <a:srgbClr val="000000"/>
                </a:solidFill>
                <a:effectLst/>
                <a:latin typeface="WordVisiCarriageReturn_MSFontService"/>
              </a:rPr>
            </a:br>
            <a:r>
              <a:rPr lang="en-US" sz="1200" b="0" i="0">
                <a:solidFill>
                  <a:srgbClr val="000000"/>
                </a:solidFill>
                <a:effectLst/>
                <a:latin typeface="Calibri" panose="020F0502020204030204" pitchFamily="34" charset="0"/>
              </a:rPr>
              <a:t>We're also offering developers the PlayFab Standard Plan for up to two years.</a:t>
            </a:r>
            <a:r>
              <a:rPr lang="en-US" sz="1000" b="0" i="0">
                <a:solidFill>
                  <a:srgbClr val="000000"/>
                </a:solidFill>
                <a:effectLst/>
                <a:latin typeface="Segoe UI" panose="020B0502040204020203" pitchFamily="34" charset="0"/>
              </a:rPr>
              <a:t> This typically costs $99 per month, and includes $400 of monthly meters over PlayFab’s Free To Start pricing plan. In addition to the benefits of the Standard Plan, ID@Azure members also get</a:t>
            </a:r>
            <a:r>
              <a:rPr lang="en-US" sz="1200" b="0" i="0">
                <a:solidFill>
                  <a:srgbClr val="000000"/>
                </a:solidFill>
                <a:effectLst/>
                <a:latin typeface="Calibri" panose="020F0502020204030204" pitchFamily="34" charset="0"/>
              </a:rPr>
              <a:t> access to extended service limits across various PlayFab services. </a:t>
            </a:r>
          </a:p>
          <a:p>
            <a:pPr algn="l" rtl="0" fontAlgn="base"/>
            <a:endParaRPr lang="en-US" sz="1200" b="0" i="0">
              <a:solidFill>
                <a:srgbClr val="000000"/>
              </a:solidFill>
              <a:effectLst/>
              <a:latin typeface="Calibri" panose="020F0502020204030204" pitchFamily="34" charset="0"/>
            </a:endParaRPr>
          </a:p>
          <a:p>
            <a:pPr algn="l" rtl="0" fontAlgn="base"/>
            <a:r>
              <a:rPr lang="en-US" sz="1200" b="0" i="0">
                <a:solidFill>
                  <a:srgbClr val="000000"/>
                </a:solidFill>
                <a:effectLst/>
                <a:latin typeface="Calibri" panose="020F0502020204030204" pitchFamily="34" charset="0"/>
              </a:rPr>
              <a:t>The service limits we are offering are extremely generous and have been benchmarked against the usage we’ve seen in some of the most successful titles we have on PlayFab today. The net result is that we expect these PlayFab services to be used for no charge to the vast majority of ID@Azure members.</a:t>
            </a:r>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081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a:solidFill>
                  <a:srgbClr val="000000"/>
                </a:solidFill>
                <a:effectLst/>
                <a:latin typeface="Calibri" panose="020F0502020204030204" pitchFamily="34" charset="0"/>
              </a:rPr>
              <a:t>And when it comes to Working Smarter, we’ve curated helpful resources for developing with Azure from across Microsoft in the ID@Azure Education Portal.</a:t>
            </a:r>
          </a:p>
          <a:p>
            <a:pPr algn="l" rtl="0" fontAlgn="base"/>
            <a:endParaRPr lang="en-US" sz="1200" b="0" i="0">
              <a:solidFill>
                <a:srgbClr val="000000"/>
              </a:solidFill>
              <a:effectLst/>
              <a:latin typeface="Calibri" panose="020F0502020204030204" pitchFamily="34" charset="0"/>
            </a:endParaRPr>
          </a:p>
          <a:p>
            <a:pPr algn="l" rtl="0" fontAlgn="base"/>
            <a:r>
              <a:rPr lang="en-US" sz="1200" b="0" i="0">
                <a:solidFill>
                  <a:srgbClr val="000000"/>
                </a:solidFill>
                <a:effectLst/>
                <a:latin typeface="Calibri" panose="020F0502020204030204" pitchFamily="34" charset="0"/>
              </a:rPr>
              <a:t>This is a great resource for all developers, regardless of your skill level. For developers who are new to cloud, we have materials that explain what is possible and how to get started quickly, with a focus on managed services so you don’t have to worry about infrastructure.</a:t>
            </a:r>
          </a:p>
          <a:p>
            <a:pPr algn="l" rtl="0" fontAlgn="base"/>
            <a:endParaRPr lang="en-US" sz="1200" b="0" i="0">
              <a:solidFill>
                <a:srgbClr val="000000"/>
              </a:solidFill>
              <a:effectLst/>
              <a:latin typeface="Calibri" panose="020F0502020204030204" pitchFamily="34" charset="0"/>
            </a:endParaRPr>
          </a:p>
          <a:p>
            <a:pPr algn="l" rtl="0" fontAlgn="base"/>
            <a:r>
              <a:rPr lang="en-US" sz="1200" b="0" i="0">
                <a:solidFill>
                  <a:srgbClr val="000000"/>
                </a:solidFill>
                <a:effectLst/>
                <a:latin typeface="Calibri" panose="020F0502020204030204" pitchFamily="34" charset="0"/>
              </a:rPr>
              <a:t>For developers that have more experience, we have resources that show how to extend those managed services like PlayFab using native Azure services, and how to build new products natively on Azure. </a:t>
            </a:r>
          </a:p>
          <a:p>
            <a:pPr algn="l" rtl="0" fontAlgn="base"/>
            <a:endParaRPr lang="en-US" sz="1200" b="0" i="0">
              <a:solidFill>
                <a:srgbClr val="000000"/>
              </a:solidFill>
              <a:effectLst/>
              <a:latin typeface="Calibri" panose="020F0502020204030204" pitchFamily="34" charset="0"/>
            </a:endParaRPr>
          </a:p>
          <a:p>
            <a:pPr algn="l" rtl="0" fontAlgn="base"/>
            <a:r>
              <a:rPr lang="en-US" sz="1200" b="0" i="0">
                <a:solidFill>
                  <a:srgbClr val="000000"/>
                </a:solidFill>
                <a:effectLst/>
                <a:latin typeface="Calibri" panose="020F0502020204030204" pitchFamily="34" charset="0"/>
              </a:rPr>
              <a:t>Finally, for developers who are very experienced and may already be working with other cloud providers, we have our Cloud Guru resources which contain detailed information about our services, including lots of reference architectures and how to migrate your infrastructure to Azure.</a:t>
            </a:r>
          </a:p>
          <a:p>
            <a:endParaRPr lang="en-US" sz="1200" b="0" i="0">
              <a:solidFill>
                <a:srgbClr val="000000"/>
              </a:solidFill>
              <a:effectLst/>
              <a:latin typeface="Calibri" panose="020F0502020204030204" pitchFamily="34" charset="0"/>
            </a:endParaRPr>
          </a:p>
          <a:p>
            <a:r>
              <a:rPr lang="en-US" sz="1200" b="0" i="0">
                <a:solidFill>
                  <a:srgbClr val="000000"/>
                </a:solidFill>
                <a:effectLst/>
                <a:latin typeface="Calibri" panose="020F0502020204030204" pitchFamily="34" charset="0"/>
              </a:rPr>
              <a:t>Our goal is to enable developers to quickly understand what is possible and provide you with the tools and information so that you can self-serve and be successful, quickly.</a:t>
            </a:r>
            <a:endParaRPr lang="en-US" sz="1000"/>
          </a:p>
          <a:p>
            <a:pPr algn="l" rtl="0" fontAlgn="base"/>
            <a:endParaRPr lang="en-US" b="0" i="0">
              <a:solidFill>
                <a:srgbClr val="000000"/>
              </a:solidFill>
              <a:effectLst/>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6640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Anyone developing games is welcome to apply to ID@Azure.</a:t>
            </a:r>
          </a:p>
          <a:p>
            <a:endParaRPr lang="en-US" sz="1000"/>
          </a:p>
          <a:p>
            <a:r>
              <a:rPr lang="en-GB" sz="1000"/>
              <a:t>It is platform agnostic, so we are open to developers across all platforms, whether you are developing for mobile, Steam, Epic, Windows Store, VR, PlayStation, Nintendo, or even Xbox.</a:t>
            </a:r>
          </a:p>
          <a:p>
            <a:endParaRPr lang="en-GB" sz="1000"/>
          </a:p>
          <a:p>
            <a:r>
              <a:rPr lang="en-GB" sz="1000"/>
              <a:t>ID@Azure is engine agnostic, so we are open to developers regardless of whether you are using Unreal, Unity or your own custom game engine.</a:t>
            </a:r>
          </a:p>
          <a:p>
            <a:endParaRPr lang="en-GB" sz="1000"/>
          </a:p>
          <a:p>
            <a:r>
              <a:rPr lang="en-GB" sz="1000"/>
              <a:t>And finally, ID@Azure is business model agnostic. We are open to developers regardless of your chosen business model, whether that is premium, F2P, subscription or any other model you care to mention.</a:t>
            </a:r>
          </a:p>
          <a:p>
            <a:endParaRPr lang="en-US" sz="1000"/>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81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want to help ID@Azure members connect with the experts at Microsoft who spend all day working with games business to help them get things done in the cloud. To achieve this, we are running regular weekly “Office Hours” where ID@Azure members can connect with our team in a video call and ask them anything that is on their mind.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 addition to Office Hours, we are also hosting Expert Sessions where we will be diving deeper into a product or service and getting members of that team to connect with the ID@Azure program. This gives you an opportunity to learn about what we’re developing, but also to feed back and tell us if it is going to meet your needs.</a:t>
            </a:r>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483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Calibri" panose="020F0502020204030204" pitchFamily="34" charset="0"/>
              </a:rPr>
              <a:t>You can apply to ID Azure by visiting our website azure.com/ID. Click the apply button and complete our short application form, which asks for some basic contact details in some information about your studio and your project. And once we get that application, you should expect your response within two to three business days, hopefully a lot less. </a:t>
            </a:r>
            <a:endParaRPr lang="en-US" b="0" i="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5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rtl="0" fontAlgn="ctr">
              <a:spcBef>
                <a:spcPts val="0"/>
              </a:spcBef>
              <a:spcAft>
                <a:spcPts val="0"/>
              </a:spcAft>
              <a:buFont typeface="Arial" panose="020B0604020202020204" pitchFamily="34" charset="0"/>
              <a:buChar char="•"/>
            </a:pPr>
            <a:r>
              <a:rPr lang="en-GB" sz="1200">
                <a:effectLst/>
                <a:latin typeface="Calibri" panose="020F0502020204030204" pitchFamily="34" charset="0"/>
              </a:rPr>
              <a:t>My name is… / my position / my appearance / pronouns HE/HIM</a:t>
            </a:r>
          </a:p>
          <a:p>
            <a:pPr marL="171450" indent="-171450" algn="l" defTabSz="932742" rtl="0" eaLnBrk="1" fontAlgn="ctr" latinLnBrk="0" hangingPunct="1">
              <a:lnSpc>
                <a:spcPct val="90000"/>
              </a:lnSpc>
              <a:spcBef>
                <a:spcPts val="0"/>
              </a:spcBef>
              <a:spcAft>
                <a:spcPts val="0"/>
              </a:spcAft>
              <a:buFont typeface="Arial" panose="020B0604020202020204" pitchFamily="34" charset="0"/>
              <a:buChar char="•"/>
            </a:pPr>
            <a:r>
              <a:rPr lang="en-GB" sz="1200" kern="1200">
                <a:solidFill>
                  <a:schemeClr val="tx1"/>
                </a:solidFill>
                <a:effectLst/>
                <a:latin typeface="Calibri" panose="020F0502020204030204" pitchFamily="34" charset="0"/>
                <a:ea typeface="+mn-ea"/>
                <a:cs typeface="+mn-cs"/>
              </a:rPr>
              <a:t>Considerations</a:t>
            </a:r>
          </a:p>
          <a:p>
            <a:pPr marL="171450" indent="-171450" algn="l" defTabSz="932742" rtl="0" eaLnBrk="1" fontAlgn="ctr" latinLnBrk="0" hangingPunct="1">
              <a:lnSpc>
                <a:spcPct val="90000"/>
              </a:lnSpc>
              <a:spcBef>
                <a:spcPts val="0"/>
              </a:spcBef>
              <a:spcAft>
                <a:spcPts val="0"/>
              </a:spcAft>
              <a:buFont typeface="Arial" panose="020B0604020202020204" pitchFamily="34" charset="0"/>
              <a:buChar char="•"/>
            </a:pPr>
            <a:r>
              <a:rPr lang="en-GB" sz="1200" kern="1200">
                <a:solidFill>
                  <a:schemeClr val="tx1"/>
                </a:solidFill>
                <a:effectLst/>
                <a:latin typeface="Calibri" panose="020F0502020204030204" pitchFamily="34" charset="0"/>
                <a:ea typeface="+mn-ea"/>
                <a:cs typeface="+mn-cs"/>
              </a:rPr>
              <a:t>Change is certainty</a:t>
            </a:r>
          </a:p>
          <a:p>
            <a:pPr marL="171450" indent="-171450" algn="l" defTabSz="932742" rtl="0" eaLnBrk="1" fontAlgn="ctr" latinLnBrk="0" hangingPunct="1">
              <a:lnSpc>
                <a:spcPct val="90000"/>
              </a:lnSpc>
              <a:spcBef>
                <a:spcPts val="0"/>
              </a:spcBef>
              <a:spcAft>
                <a:spcPts val="0"/>
              </a:spcAft>
              <a:buFont typeface="Arial" panose="020B0604020202020204" pitchFamily="34" charset="0"/>
              <a:buChar char="•"/>
            </a:pPr>
            <a:r>
              <a:rPr lang="en-GB" sz="1200" kern="1200">
                <a:solidFill>
                  <a:schemeClr val="tx1"/>
                </a:solidFill>
                <a:effectLst/>
                <a:latin typeface="Calibri" panose="020F0502020204030204" pitchFamily="34" charset="0"/>
                <a:ea typeface="+mn-ea"/>
                <a:cs typeface="+mn-cs"/>
              </a:rPr>
              <a:t>Requires adapt / do current dev tools limit you?</a:t>
            </a:r>
          </a:p>
          <a:p>
            <a:pPr marL="171450" indent="-171450" algn="l" defTabSz="932742" rtl="0" eaLnBrk="1" fontAlgn="ctr" latinLnBrk="0" hangingPunct="1">
              <a:lnSpc>
                <a:spcPct val="90000"/>
              </a:lnSpc>
              <a:spcBef>
                <a:spcPts val="0"/>
              </a:spcBef>
              <a:spcAft>
                <a:spcPts val="0"/>
              </a:spcAft>
              <a:buFont typeface="Arial" panose="020B0604020202020204" pitchFamily="34" charset="0"/>
              <a:buChar char="•"/>
            </a:pPr>
            <a:r>
              <a:rPr lang="en-GB" sz="1200" kern="1200">
                <a:solidFill>
                  <a:schemeClr val="tx1"/>
                </a:solidFill>
                <a:effectLst/>
                <a:latin typeface="Calibri" panose="020F0502020204030204" pitchFamily="34" charset="0"/>
                <a:ea typeface="+mn-ea"/>
                <a:cs typeface="+mn-cs"/>
              </a:rPr>
              <a:t>Are there things cloud help with? / or are you constrained?</a:t>
            </a:r>
          </a:p>
          <a:p>
            <a:pPr marL="171450" indent="-171450" algn="l" defTabSz="932742" rtl="0" eaLnBrk="1" fontAlgn="ctr" latinLnBrk="0" hangingPunct="1">
              <a:lnSpc>
                <a:spcPct val="90000"/>
              </a:lnSpc>
              <a:spcBef>
                <a:spcPts val="0"/>
              </a:spcBef>
              <a:spcAft>
                <a:spcPts val="0"/>
              </a:spcAft>
              <a:buFont typeface="Arial" panose="020B0604020202020204" pitchFamily="34" charset="0"/>
              <a:buChar char="•"/>
            </a:pPr>
            <a:r>
              <a:rPr lang="en-GB" sz="1200" kern="1200">
                <a:solidFill>
                  <a:schemeClr val="tx1"/>
                </a:solidFill>
                <a:effectLst/>
                <a:latin typeface="Calibri" panose="020F0502020204030204" pitchFamily="34" charset="0"/>
                <a:ea typeface="+mn-ea"/>
                <a:cs typeface="+mn-cs"/>
              </a:rPr>
              <a:t>To answer this... / stages of cloud native development….</a:t>
            </a:r>
            <a:r>
              <a:rPr lang="en-GB" sz="3200">
                <a:effectLst/>
                <a:latin typeface="Calibri" panose="020F0502020204030204" pitchFamily="34" charset="0"/>
              </a:rPr>
              <a:t> [CLICK]</a:t>
            </a:r>
            <a:endParaRPr lang="en-GB" sz="1200" kern="1200">
              <a:solidFill>
                <a:schemeClr val="tx1"/>
              </a:solidFill>
              <a:effectLst/>
              <a:latin typeface="Calibri" panose="020F0502020204030204" pitchFamily="34" charset="0"/>
              <a:ea typeface="+mn-ea"/>
              <a:cs typeface="+mn-cs"/>
            </a:endParaRPr>
          </a:p>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A528D1-2FEE-4CF6-9694-EFE27850BF4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438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Launched into invitation-only Closed Beta in December. Expanding to General Availability later this year.</a:t>
            </a:r>
          </a:p>
          <a:p>
            <a:r>
              <a:rPr lang="en-GB"/>
              <a:t>Continuously listening to developers via 1:1 meetings, email, survey feedback</a:t>
            </a:r>
          </a:p>
          <a:p>
            <a:r>
              <a:rPr lang="en-GB"/>
              <a:t>Interested to hear what’s good / bad / missing / unnecessary</a:t>
            </a:r>
          </a:p>
          <a:p>
            <a:r>
              <a:rPr lang="en-GB"/>
              <a:t>Want to build the best destination for any developer looking to get the best out of cloud tech</a:t>
            </a:r>
          </a:p>
          <a:p>
            <a:r>
              <a:rPr lang="en-GB"/>
              <a:t>In the games industry, so much innovation is driven by independent developers. we can’t wait to see what you can accomplish using these tools.</a:t>
            </a:r>
          </a:p>
          <a:p>
            <a:r>
              <a:rPr lang="en-GB"/>
              <a:t>I don’t know what it is, but I’m sure it will be awesome!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0202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Often get questions like.. / 99.9% of cases = yes</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Key question = 'why do you want to do X?' / 'why are doing this at all?'</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Simply transferring architecture on-prem to cloud = not better architecture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With cloud-native development = change quickly when required</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Cloud = move faster / react quicker / deliver sooner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And = less constrained on how you build things / still efficient [CLICK]</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374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A528D1-2FEE-4CF6-9694-EFE27850BF4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4122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a:t>The Challenges</a:t>
            </a:r>
            <a:endParaRPr lang="en-GB"/>
          </a:p>
          <a:p>
            <a:r>
              <a:rPr lang="en-GB"/>
              <a:t>Very difficult to predict levels of engagement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Only reference points for levels of engagement were the </a:t>
            </a:r>
            <a:r>
              <a:rPr lang="en-GB" b="1"/>
              <a:t>Marvel/Star wars </a:t>
            </a:r>
            <a:r>
              <a:rPr lang="en-GB"/>
              <a:t>tie ups in </a:t>
            </a:r>
            <a:r>
              <a:rPr lang="en-GB" b="1"/>
              <a:t>Fortnite</a:t>
            </a:r>
            <a:r>
              <a:rPr lang="en-GB"/>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Potential</a:t>
            </a:r>
            <a:r>
              <a:rPr lang="en-GB"/>
              <a:t> for very large in flux of players</a:t>
            </a:r>
          </a:p>
          <a:p>
            <a:pPr marL="171450" indent="-171450">
              <a:buFontTx/>
              <a:buChar char="-"/>
            </a:pPr>
            <a:r>
              <a:rPr lang="en-GB"/>
              <a:t>Not unreasonable to plan for multiples of normal player levels.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New services introduced </a:t>
            </a:r>
            <a:r>
              <a:rPr lang="en-GB" b="1"/>
              <a:t>Dec 2020 </a:t>
            </a:r>
            <a:r>
              <a:rPr lang="en-GB"/>
              <a:t>exposed limitations of our architecture and severely limited our max CCU.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Very little time to make changes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Go to Market plan put together in Dec 2020</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Live </a:t>
            </a:r>
            <a:r>
              <a:rPr lang="en-GB" b="1"/>
              <a:t>June 2021</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Feature Complete </a:t>
            </a:r>
            <a:r>
              <a:rPr lang="en-GB" b="1"/>
              <a:t>Apr 2021</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Risks after that point considered VERY HIGH!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Developed in secret</a:t>
            </a:r>
          </a:p>
          <a:p>
            <a:pPr marL="171450" indent="-171450">
              <a:buFontTx/>
              <a:buChar char="-"/>
            </a:pPr>
            <a:r>
              <a:rPr lang="en-GB"/>
              <a:t>No time to test services under load</a:t>
            </a:r>
          </a:p>
          <a:p>
            <a:pPr marL="171450" indent="-171450">
              <a:buFontTx/>
              <a:buChar char="-"/>
            </a:pPr>
            <a:r>
              <a:rPr lang="en-GB"/>
              <a:t>Very little time to test services systems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No opportunity to </a:t>
            </a:r>
            <a:r>
              <a:rPr lang="en-GB" b="1"/>
              <a:t>Beta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Need </a:t>
            </a:r>
            <a:r>
              <a:rPr lang="en-GB" b="1"/>
              <a:t>Considerably </a:t>
            </a:r>
            <a:r>
              <a:rPr lang="en-GB"/>
              <a:t>Higher Capacity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Individual fixes to individual services would likely not be enough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Changes must be safe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a:t>Too Risky to make wholesale Architecture changes/tech choices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A528D1-2FEE-4CF6-9694-EFE27850BF4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7850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Fully </a:t>
            </a:r>
            <a:r>
              <a:rPr lang="en-GB" sz="1200" b="1">
                <a:solidFill>
                  <a:schemeClr val="bg1"/>
                </a:solidFill>
                <a:latin typeface="Segoe UI" panose="020B0502040204020203" pitchFamily="34" charset="0"/>
                <a:cs typeface="Segoe UI" panose="020B0502040204020203" pitchFamily="34" charset="0"/>
              </a:rPr>
              <a:t>moving off</a:t>
            </a:r>
            <a:r>
              <a:rPr lang="en-GB" sz="1200">
                <a:solidFill>
                  <a:schemeClr val="bg1"/>
                </a:solidFill>
                <a:latin typeface="Segoe UI" panose="020B0502040204020203" pitchFamily="34" charset="0"/>
                <a:cs typeface="Segoe UI" panose="020B0502040204020203" pitchFamily="34" charset="0"/>
              </a:rPr>
              <a:t>-prem</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Still have test kits on site.</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Engaged a </a:t>
            </a:r>
            <a:r>
              <a:rPr lang="en-GB" sz="1200" b="1">
                <a:solidFill>
                  <a:schemeClr val="bg1"/>
                </a:solidFill>
                <a:latin typeface="Segoe UI" panose="020B0502040204020203" pitchFamily="34" charset="0"/>
                <a:cs typeface="Segoe UI" panose="020B0502040204020203" pitchFamily="34" charset="0"/>
              </a:rPr>
              <a:t>Vendor</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Brought very specialist expertise to the problem</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Able to reveal the things that we didn’t know that we didn’t know.</a:t>
            </a: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Snapshots instead of syncing</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Removing copying of assets between build agents.</a:t>
            </a: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Compute that closely matches the work-load</a:t>
            </a: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 GPU machines only for GPU Jobs</a:t>
            </a: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Distributing compute heavy work-loads</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Xsens, Maya, Shader Compiles</a:t>
            </a: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Intelligent scaling of build farm</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Takes about 15 minutes for a VM to be added to the farm.</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Aiming to “Pre-scale” Machine Learning “Best fit for </a:t>
            </a:r>
          </a:p>
          <a:p>
            <a:pPr marL="0" indent="0">
              <a:buFont typeface="Arial" panose="020B0604020202020204" pitchFamily="34" charset="0"/>
              <a:buNone/>
            </a:pPr>
            <a:endParaRPr lang="en-GB" sz="1200">
              <a:solidFill>
                <a:schemeClr val="bg1"/>
              </a:solidFill>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Establishing “Cost per Build”</a:t>
            </a:r>
          </a:p>
          <a:p>
            <a:pPr marL="171450" indent="-171450">
              <a:buFontTx/>
              <a:buChar char="-"/>
            </a:pPr>
            <a:r>
              <a:rPr lang="en-GB"/>
              <a:t>Better understanding of Cost to “Make” the game</a:t>
            </a:r>
          </a:p>
          <a:p>
            <a:pPr marL="171450" indent="-171450">
              <a:buFontTx/>
              <a:buChar char="-"/>
            </a:pPr>
            <a:r>
              <a:rPr lang="en-GB"/>
              <a:t>Aligning Build Farm work with Value.</a:t>
            </a:r>
          </a:p>
          <a:p>
            <a:pPr marL="171450" indent="-171450">
              <a:buFontTx/>
              <a:buChar char="-"/>
            </a:pPr>
            <a:r>
              <a:rPr lang="en-GB"/>
              <a:t>Determining Carbon cost of making the game.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A528D1-2FEE-4CF6-9694-EFE27850BF4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38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Rethinking our development process</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Azure Desktop instead of Physical machine</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Better for onboarding/offboarding</a:t>
            </a: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Offloading resource intensive workloads</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Shader Compile, Maya, Xsens</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All being given the “Offload to the cloud” treatment.</a:t>
            </a: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Augmenting developer workflows</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Generating Machines for Engineers to work on specific change lists.</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All tooling and assets made ready before handing over to the engineer.</a:t>
            </a: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Smart testing</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Using ML to determine which tests to run for a CL or group of CLS.</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Tests that are “Most Likely” to catch problems/errors</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Context could include “Author”, “Reviewers”, “CL Size/File Makeup”</a:t>
            </a:r>
          </a:p>
          <a:p>
            <a:pPr marL="0" indent="0">
              <a:buFont typeface="Arial" panose="020B0604020202020204" pitchFamily="34" charset="0"/>
              <a:buNone/>
            </a:pPr>
            <a:r>
              <a:rPr lang="en-GB" sz="1200">
                <a:solidFill>
                  <a:schemeClr val="bg1"/>
                </a:solidFill>
                <a:latin typeface="Segoe UI" panose="020B0502040204020203" pitchFamily="34" charset="0"/>
                <a:cs typeface="Segoe UI" panose="020B0502040204020203" pitchFamily="34" charset="0"/>
              </a:rPr>
              <a:t>Securing our Source</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Giving developers only access to the areas of the code base that they need.</a:t>
            </a: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Build Farm is the ONLY way to build the product.</a:t>
            </a:r>
          </a:p>
          <a:p>
            <a:pPr marL="171450" indent="-171450">
              <a:buFontTx/>
              <a:buChar char="-"/>
            </a:pPr>
            <a:endParaRPr lang="en-GB" sz="1200">
              <a:solidFill>
                <a:schemeClr val="bg1"/>
              </a:solidFill>
              <a:latin typeface="Segoe UI" panose="020B0502040204020203" pitchFamily="34" charset="0"/>
              <a:cs typeface="Segoe UI" panose="020B0502040204020203" pitchFamily="34" charset="0"/>
            </a:endParaRPr>
          </a:p>
          <a:p>
            <a:pPr marL="171450" indent="-171450">
              <a:buFontTx/>
              <a:buChar char="-"/>
            </a:pPr>
            <a:endParaRPr lang="en-GB" sz="1200">
              <a:solidFill>
                <a:schemeClr val="bg1"/>
              </a:solidFill>
              <a:latin typeface="Segoe UI" panose="020B0502040204020203" pitchFamily="34" charset="0"/>
              <a:cs typeface="Segoe UI" panose="020B0502040204020203" pitchFamily="34" charset="0"/>
            </a:endParaRPr>
          </a:p>
          <a:p>
            <a:pPr marL="171450" indent="-171450">
              <a:buFontTx/>
              <a:buChar char="-"/>
            </a:pPr>
            <a:r>
              <a:rPr lang="en-GB" sz="1200">
                <a:solidFill>
                  <a:schemeClr val="bg1"/>
                </a:solidFill>
                <a:latin typeface="Segoe UI" panose="020B0502040204020203" pitchFamily="34" charset="0"/>
                <a:cs typeface="Segoe UI" panose="020B0502040204020203" pitchFamily="34" charset="0"/>
              </a:rPr>
              <a:t>And I’d love to introduce Nick Ferguson from ID@ Azure</a:t>
            </a:r>
          </a:p>
          <a:p>
            <a:endParaRPr lang="en-GB"/>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7A528D1-2FEE-4CF6-9694-EFE27850BF4B}"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6639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Example shows if start with requirements / can be more flexible and cost efficient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Partner implemented big data analytics solution</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Provision own document DB / control over cluster and config</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Provisioned hi-po data discs / cost £1.5k per disc p/m = £4k per month for cluster</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Drawing board / rethink requirements / review architecture and deployment / review manage data</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Conclusion = DB program not required</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Requirements = different architecture = different infra = £150 p/m</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Moral of story / if led by what you have = wrong architecture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Partner realised not needed manage OS or DB programs / better solution = cloud = far cheaper, more reliable </a:t>
            </a:r>
          </a:p>
          <a:p>
            <a:pPr marL="342900" marR="0" indent="0">
              <a:spcBef>
                <a:spcPts val="0"/>
              </a:spcBef>
              <a:spcAft>
                <a:spcPts val="0"/>
              </a:spcAft>
              <a:buFont typeface="Arial" panose="020B0604020202020204" pitchFamily="34" charset="0"/>
              <a:buNone/>
            </a:pPr>
            <a:r>
              <a:rPr lang="en-GB" sz="1800">
                <a:effectLst/>
                <a:latin typeface="Calibri" panose="020F0502020204030204" pitchFamily="34" charset="0"/>
              </a:rPr>
              <a:t>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Message = when start with infra = limiting yourself</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Cloud-native = less limited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But always cost/value equation, even in cloud [CLICK]</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5/28/2022 9:34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48292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Thank you for listening. I hope you’ve found this talk interesting, and if you would like to know more and apply to ID@Azure please visit </a:t>
            </a:r>
            <a:r>
              <a:rPr lang="en-GB" b="1"/>
              <a:t>azure.com/ID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9422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428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Example on-prem / infra influences architecture</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On-prem server / familiar / behaves</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But server = constrained thinking about how to achieve what you want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Assume server must be used / bought server / 3yr commit / server influences architecture design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Cloud = less constrained by your Capex / think tangentially how best to solve requirements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Underestimated in cloud dev that every requirement &amp; every architecture decision influences infra</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Therefore, infra influences your cost and scale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Important to avoid cost surprises / in cloud pay for what you use</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Share example...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287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ctr">
              <a:spcBef>
                <a:spcPts val="0"/>
              </a:spcBef>
              <a:spcAft>
                <a:spcPts val="0"/>
              </a:spcAft>
              <a:buFont typeface="Arial" panose="020B0604020202020204" pitchFamily="34" charset="0"/>
              <a:buChar char="•"/>
            </a:pPr>
            <a:r>
              <a:rPr lang="en-GB" sz="1200">
                <a:effectLst/>
                <a:latin typeface="Calibri" panose="020F0502020204030204" pitchFamily="34" charset="0"/>
              </a:rPr>
              <a:t>Implications?</a:t>
            </a:r>
          </a:p>
          <a:p>
            <a:pPr marL="285750" indent="-285750" rtl="0" fontAlgn="ctr">
              <a:spcBef>
                <a:spcPts val="0"/>
              </a:spcBef>
              <a:spcAft>
                <a:spcPts val="0"/>
              </a:spcAft>
              <a:buFont typeface="Arial" panose="020B0604020202020204" pitchFamily="34" charset="0"/>
              <a:buChar char="•"/>
            </a:pPr>
            <a:r>
              <a:rPr lang="en-GB" sz="1200">
                <a:effectLst/>
                <a:latin typeface="Calibri" panose="020F0502020204030204" pitchFamily="34" charset="0"/>
              </a:rPr>
              <a:t>Key = don't think 'I cannot do cloud because...' / explore what is possible</a:t>
            </a:r>
          </a:p>
          <a:p>
            <a:pPr marL="285750" indent="-285750" rtl="0" fontAlgn="ctr">
              <a:spcBef>
                <a:spcPts val="0"/>
              </a:spcBef>
              <a:spcAft>
                <a:spcPts val="0"/>
              </a:spcAft>
              <a:buFont typeface="Arial" panose="020B0604020202020204" pitchFamily="34" charset="0"/>
              <a:buChar char="•"/>
            </a:pPr>
            <a:r>
              <a:rPr lang="en-GB" sz="1200">
                <a:effectLst/>
                <a:latin typeface="Calibri" panose="020F0502020204030204" pitchFamily="34" charset="0"/>
              </a:rPr>
              <a:t>Start with achieve = leads to set of requirements</a:t>
            </a:r>
          </a:p>
          <a:p>
            <a:pPr marL="285750" indent="-285750" rtl="0" fontAlgn="ctr">
              <a:spcBef>
                <a:spcPts val="0"/>
              </a:spcBef>
              <a:spcAft>
                <a:spcPts val="0"/>
              </a:spcAft>
              <a:buFont typeface="Arial" panose="020B0604020202020204" pitchFamily="34" charset="0"/>
              <a:buChar char="•"/>
            </a:pPr>
            <a:r>
              <a:rPr lang="en-GB" sz="1200">
                <a:effectLst/>
                <a:latin typeface="Calibri" panose="020F0502020204030204" pitchFamily="34" charset="0"/>
              </a:rPr>
              <a:t>Requirements = buy or build </a:t>
            </a:r>
          </a:p>
          <a:p>
            <a:pPr marL="285750" indent="-285750" rtl="0" fontAlgn="ctr">
              <a:spcBef>
                <a:spcPts val="0"/>
              </a:spcBef>
              <a:spcAft>
                <a:spcPts val="0"/>
              </a:spcAft>
              <a:buFont typeface="Arial" panose="020B0604020202020204" pitchFamily="34" charset="0"/>
              <a:buChar char="•"/>
            </a:pPr>
            <a:r>
              <a:rPr lang="en-GB" sz="1200">
                <a:effectLst/>
                <a:latin typeface="Calibri" panose="020F0502020204030204" pitchFamily="34" charset="0"/>
              </a:rPr>
              <a:t>Architecture decisions influence infra / not often considered</a:t>
            </a:r>
          </a:p>
          <a:p>
            <a:pPr marL="285750" indent="-285750" rtl="0" fontAlgn="ctr">
              <a:spcBef>
                <a:spcPts val="0"/>
              </a:spcBef>
              <a:spcAft>
                <a:spcPts val="0"/>
              </a:spcAft>
              <a:buFont typeface="Arial" panose="020B0604020202020204" pitchFamily="34" charset="0"/>
              <a:buChar char="•"/>
            </a:pPr>
            <a:r>
              <a:rPr lang="en-GB" sz="1200">
                <a:effectLst/>
                <a:latin typeface="Calibri" panose="020F0502020204030204" pitchFamily="34" charset="0"/>
              </a:rPr>
              <a:t>Higher up stack = more true </a:t>
            </a:r>
          </a:p>
          <a:p>
            <a:pPr marL="285750" indent="-285750" rtl="0" fontAlgn="ctr">
              <a:spcBef>
                <a:spcPts val="0"/>
              </a:spcBef>
              <a:spcAft>
                <a:spcPts val="0"/>
              </a:spcAft>
              <a:buFont typeface="Arial" panose="020B0604020202020204" pitchFamily="34" charset="0"/>
              <a:buChar char="•"/>
            </a:pPr>
            <a:r>
              <a:rPr lang="en-GB" sz="1200">
                <a:effectLst/>
                <a:latin typeface="Calibri" panose="020F0502020204030204" pitchFamily="34" charset="0"/>
              </a:rPr>
              <a:t>3 legged stool</a:t>
            </a:r>
          </a:p>
          <a:p>
            <a:pPr marL="285750" indent="-285750" rtl="0" fontAlgn="ctr">
              <a:spcBef>
                <a:spcPts val="0"/>
              </a:spcBef>
              <a:spcAft>
                <a:spcPts val="0"/>
              </a:spcAft>
              <a:buFont typeface="Arial" panose="020B0604020202020204" pitchFamily="34" charset="0"/>
              <a:buChar char="•"/>
            </a:pPr>
            <a:r>
              <a:rPr lang="en-GB" sz="1200">
                <a:effectLst/>
                <a:latin typeface="Calibri" panose="020F0502020204030204" pitchFamily="34" charset="0"/>
              </a:rPr>
              <a:t>Important / architecture influences infra / infra influences architecture / co-dependent [CLICK]</a:t>
            </a:r>
          </a:p>
          <a:p>
            <a:endParaRPr lang="en-GB"/>
          </a:p>
        </p:txBody>
      </p:sp>
      <p:sp>
        <p:nvSpPr>
          <p:cNvPr id="4" name="Slide Number Placeholder 3"/>
          <p:cNvSpPr>
            <a:spLocks noGrp="1"/>
          </p:cNvSpPr>
          <p:nvPr>
            <p:ph type="sldNum" sz="quarter" idx="5"/>
          </p:nvPr>
        </p:nvSpPr>
        <p:spPr/>
        <p:txBody>
          <a:bodyPr/>
          <a:lstStyle/>
          <a:p>
            <a:fld id="{F7A528D1-2FEE-4CF6-9694-EFE27850BF4B}" type="slidenum">
              <a:rPr lang="en-GB" smtClean="0"/>
              <a:t>6</a:t>
            </a:fld>
            <a:endParaRPr lang="en-GB"/>
          </a:p>
        </p:txBody>
      </p:sp>
    </p:spTree>
    <p:extLst>
      <p:ext uri="{BB962C8B-B14F-4D97-AF65-F5344CB8AC3E}">
        <p14:creationId xmlns:p14="http://schemas.microsoft.com/office/powerpoint/2010/main" val="1221549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Final example: cloud native dev = flexibility to respond to changing requirements</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Dev wanted analytics solution / learn more about players</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Small team / no back-end knowledge</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Implemented SaaS solution = easy to set up and deploy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Game got popular / team grew / requirements changed</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Needed more sophisticated solution / ML / customization / experimentation</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Cloud-based solution = not locked in</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Flexibility to adapt based on changing needs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Business grew = requirements changed = adjust architecture, without no change to infrastructure = cloud flexibility</a:t>
            </a:r>
          </a:p>
          <a:p>
            <a:pPr marL="342900" marR="0" indent="0">
              <a:spcBef>
                <a:spcPts val="0"/>
              </a:spcBef>
              <a:spcAft>
                <a:spcPts val="0"/>
              </a:spcAft>
              <a:buFont typeface="Arial" panose="020B0604020202020204" pitchFamily="34" charset="0"/>
              <a:buNone/>
            </a:pPr>
            <a:endParaRPr lang="en-GB" sz="1800">
              <a:effectLst/>
              <a:latin typeface="Calibri" panose="020F0502020204030204" pitchFamily="34" charset="0"/>
            </a:endParaRP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So many aspects of dev cycle revolutionized by cloud...</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Scale player base / game reliability / debugging / daily updates / back-end changes </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In closing, main message = dev requirements will change / must be flexible / not behest to old infra</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Cloud-native approach = flexibility to adapt to your changing requirements when you need [CLICK] </a:t>
            </a:r>
          </a:p>
          <a:p>
            <a:pPr marL="0" indent="0" rtl="0" fontAlgn="ctr">
              <a:spcBef>
                <a:spcPts val="0"/>
              </a:spcBef>
              <a:spcAft>
                <a:spcPts val="0"/>
              </a:spcAft>
              <a:buFont typeface="Arial" panose="020B0604020202020204" pitchFamily="34" charset="0"/>
              <a:buNone/>
            </a:pPr>
            <a:endParaRPr lang="en-GB" sz="1800">
              <a:effectLst/>
              <a:latin typeface="Calibri" panose="020F0502020204030204" pitchFamily="34" charset="0"/>
            </a:endParaRP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To learn more about Azure / find resources / link on screen </a:t>
            </a:r>
          </a:p>
          <a:p>
            <a:pPr marL="285750" marR="0" lvl="0" indent="-2857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GB" sz="1800">
                <a:effectLst/>
                <a:latin typeface="Calibri" panose="020F0502020204030204" pitchFamily="34" charset="0"/>
              </a:rPr>
              <a:t>Thanks to Andreas, CSM</a:t>
            </a:r>
          </a:p>
          <a:p>
            <a:pPr marL="285750" indent="-285750" rtl="0" fontAlgn="ctr">
              <a:spcBef>
                <a:spcPts val="0"/>
              </a:spcBef>
              <a:spcAft>
                <a:spcPts val="0"/>
              </a:spcAft>
              <a:buFont typeface="Arial" panose="020B0604020202020204" pitchFamily="34" charset="0"/>
              <a:buChar char="•"/>
            </a:pPr>
            <a:r>
              <a:rPr lang="en-GB" sz="1800">
                <a:effectLst/>
                <a:latin typeface="Calibri" panose="020F0502020204030204" pitchFamily="34" charset="0"/>
              </a:rPr>
              <a:t>Intro Rob Stothard, Tech Director of acclaimed Rare / ways cloud helping grow [END]</a:t>
            </a:r>
          </a:p>
          <a:p>
            <a:pPr marL="285750" indent="-285750" rtl="0" fontAlgn="ctr">
              <a:spcBef>
                <a:spcPts val="0"/>
              </a:spcBef>
              <a:spcAft>
                <a:spcPts val="0"/>
              </a:spcAft>
              <a:buFont typeface="Arial" panose="020B0604020202020204" pitchFamily="34" charset="0"/>
              <a:buChar char="•"/>
            </a:pPr>
            <a:endParaRPr lang="en-GB" sz="1800">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09907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is the 1st episode of Cloud gaming levelled up series and we are so excited to be able to live stream it from Reactor in London. In today’s episode we will be talking about Cloud Native Games and with that I will now handover to Steph &amp; George who will introduce the session. </a:t>
            </a:r>
          </a:p>
        </p:txBody>
      </p:sp>
      <p:sp>
        <p:nvSpPr>
          <p:cNvPr id="4" name="Slide Number Placeholder 3"/>
          <p:cNvSpPr>
            <a:spLocks noGrp="1"/>
          </p:cNvSpPr>
          <p:nvPr>
            <p:ph type="sldNum" sz="quarter" idx="5"/>
          </p:nvPr>
        </p:nvSpPr>
        <p:spPr/>
        <p:txBody>
          <a:bodyPr/>
          <a:lstStyle/>
          <a:p>
            <a:fld id="{F7A528D1-2FEE-4CF6-9694-EFE27850BF4B}" type="slidenum">
              <a:rPr lang="en-GB" smtClean="0"/>
              <a:t>8</a:t>
            </a:fld>
            <a:endParaRPr lang="en-GB"/>
          </a:p>
        </p:txBody>
      </p:sp>
    </p:spTree>
    <p:extLst>
      <p:ext uri="{BB962C8B-B14F-4D97-AF65-F5344CB8AC3E}">
        <p14:creationId xmlns:p14="http://schemas.microsoft.com/office/powerpoint/2010/main" val="417906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ID@Azure is a new program Microsoft has launched to help independent game developers and creators use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Making games is hard. Everyone says it, but its true! Our goal with ID@Azure is not to pretend that using the cloud is going to make game development easy, but we do believe it makes it less difficult!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Ultimately, our goal is to help your games and your business become more successful. </a:t>
            </a: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ID@Azure is open to anyone developing games. This isn’t just a program for Xbox developers, it is open to all developers regardless of your end platforms.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7800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goal of ID@Azure is to empower independent developers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want you to take advantage of the same services and capabilities used by those large teams building some of the most popular games today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We want you be successful, because we know that working with cloud opens up a lot of possibilities for the development of your game.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ID@Azure helps you develop faster and work smarter using the cloud, while providing you with support along the 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88B95A-F24C-4B79-9403-FCED60A465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400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5.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6.xml"/><Relationship Id="rId4" Type="http://schemas.openxmlformats.org/officeDocument/2006/relationships/image" Target="../media/image12.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6.xml"/><Relationship Id="rId4" Type="http://schemas.openxmlformats.org/officeDocument/2006/relationships/image" Target="../media/image12.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6.xml"/><Relationship Id="rId4" Type="http://schemas.openxmlformats.org/officeDocument/2006/relationships/image" Target="../media/image15.emf"/></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5" Type="http://schemas.openxmlformats.org/officeDocument/2006/relationships/image" Target="../media/image12.emf"/><Relationship Id="rId4" Type="http://schemas.openxmlformats.org/officeDocument/2006/relationships/image" Target="../media/image43.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6.xml"/><Relationship Id="rId5" Type="http://schemas.openxmlformats.org/officeDocument/2006/relationships/image" Target="../media/image43.png"/><Relationship Id="rId4" Type="http://schemas.openxmlformats.org/officeDocument/2006/relationships/image" Target="../media/image15.emf"/></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6.xml"/><Relationship Id="rId5" Type="http://schemas.openxmlformats.org/officeDocument/2006/relationships/image" Target="../media/image45.jpeg"/><Relationship Id="rId4" Type="http://schemas.openxmlformats.org/officeDocument/2006/relationships/image" Target="../media/image12.em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Master" Target="../slideMasters/slideMaster6.xml"/><Relationship Id="rId5" Type="http://schemas.openxmlformats.org/officeDocument/2006/relationships/image" Target="../media/image45.jpeg"/><Relationship Id="rId4" Type="http://schemas.openxmlformats.org/officeDocument/2006/relationships/image" Target="../media/image15.emf"/></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15.emf"/></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46.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7.png"/><Relationship Id="rId1" Type="http://schemas.openxmlformats.org/officeDocument/2006/relationships/slideMaster" Target="../slideMasters/slideMaster6.xml"/><Relationship Id="rId4" Type="http://schemas.openxmlformats.org/officeDocument/2006/relationships/image" Target="../media/image12.emf"/></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12.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Master" Target="../slideMasters/slideMaster6.xml"/><Relationship Id="rId4" Type="http://schemas.openxmlformats.org/officeDocument/2006/relationships/image" Target="../media/image15.emf"/></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56.png"/><Relationship Id="rId1" Type="http://schemas.openxmlformats.org/officeDocument/2006/relationships/slideMaster" Target="../slideMasters/slideMaster7.xml"/><Relationship Id="rId4" Type="http://schemas.openxmlformats.org/officeDocument/2006/relationships/image" Target="../media/image57.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emf"/><Relationship Id="rId1" Type="http://schemas.openxmlformats.org/officeDocument/2006/relationships/slideMaster" Target="../slideMasters/slideMaster7.xml"/><Relationship Id="rId4" Type="http://schemas.openxmlformats.org/officeDocument/2006/relationships/image" Target="../media/image6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Master" Target="../slideMasters/slideMaster3.xml"/><Relationship Id="rId6" Type="http://schemas.openxmlformats.org/officeDocument/2006/relationships/image" Target="../media/image33.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1297147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219130577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552" y="2873376"/>
            <a:ext cx="22040546" cy="4431983"/>
          </a:xfrm>
        </p:spPr>
        <p:txBody>
          <a:bodyPr>
            <a:spAutoFit/>
          </a:bodyPr>
          <a:lstStyle>
            <a:lvl1pPr>
              <a:defRPr sz="7200">
                <a:solidFill>
                  <a:schemeClr val="tx1"/>
                </a:solidFill>
                <a:latin typeface="+mn-lt"/>
              </a:defRPr>
            </a:lvl1pPr>
            <a:lvl2pPr>
              <a:defRPr sz="5600">
                <a:solidFill>
                  <a:schemeClr val="tx1"/>
                </a:solidFill>
                <a:latin typeface="+mn-lt"/>
              </a:defRPr>
            </a:lvl2pPr>
            <a:lvl3pPr>
              <a:defRPr sz="4800">
                <a:solidFill>
                  <a:schemeClr val="tx1"/>
                </a:solidFill>
                <a:latin typeface="+mn-lt"/>
              </a:defRPr>
            </a:lvl3pPr>
            <a:lvl4pPr>
              <a:defRPr sz="4000">
                <a:solidFill>
                  <a:schemeClr val="tx1"/>
                </a:solidFill>
                <a:latin typeface="+mn-lt"/>
              </a:defRPr>
            </a:lvl4pPr>
            <a:lvl5pPr>
              <a:defRPr sz="3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12538077"/>
            <a:ext cx="24387177" cy="1177927"/>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762880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412F9F24-8B6A-40C4-8536-D0EECE328CED}"/>
              </a:ext>
            </a:extLst>
          </p:cNvPr>
          <p:cNvSpPr>
            <a:spLocks noGrp="1"/>
          </p:cNvSpPr>
          <p:nvPr>
            <p:ph type="body" sz="quarter" idx="11"/>
          </p:nvPr>
        </p:nvSpPr>
        <p:spPr>
          <a:xfrm>
            <a:off x="1176680" y="2100604"/>
            <a:ext cx="22033816" cy="615554"/>
          </a:xfrm>
        </p:spPr>
        <p:txBody>
          <a:bodyPr/>
          <a:lstStyle>
            <a:lvl1pPr marL="0" indent="0" algn="ctr">
              <a:spcBef>
                <a:spcPts val="3600"/>
              </a:spcBef>
              <a:spcAft>
                <a:spcPts val="0"/>
              </a:spcAft>
              <a:buNone/>
              <a:defRPr sz="4000">
                <a:solidFill>
                  <a:schemeClr val="accent2"/>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22C05E05-2421-4436-913A-F55D8721D6B7}"/>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122467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10" y="12477752"/>
            <a:ext cx="24387177" cy="12382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5883" spc="-8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1" y="2"/>
            <a:ext cx="24387175" cy="2465796"/>
          </a:xfrm>
        </p:spPr>
        <p:txBody>
          <a:bodyPr lIns="393192" tIns="393192" bIns="91440">
            <a:normAutofit/>
          </a:bodyPr>
          <a:lstStyle>
            <a:lvl1pPr marL="0" indent="0">
              <a:buNone/>
              <a:defRPr sz="8801">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778314" y="2466979"/>
            <a:ext cx="23608862" cy="3225536"/>
          </a:xfrm>
        </p:spPr>
        <p:txBody>
          <a:bodyPr/>
          <a:lstStyle>
            <a:lvl1pPr marL="0" indent="0">
              <a:buNone/>
              <a:defRPr/>
            </a:lvl1pPr>
            <a:lvl2pPr marL="914015" indent="0">
              <a:buNone/>
              <a:defRPr/>
            </a:lvl2pPr>
            <a:lvl3pPr marL="1828027" indent="0">
              <a:buNone/>
              <a:defRPr/>
            </a:lvl3pPr>
            <a:lvl4pPr marL="2742040" indent="0">
              <a:buNone/>
              <a:defRPr/>
            </a:lvl4pPr>
            <a:lvl5pPr marL="365605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315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9A3A-6795-4A87-B9CA-F0BD83FB49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91191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30071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4602516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401013069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2201895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EFEE9C-4980-FB49-99F7-B2EE082D696C}"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158392890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EFEE9C-4980-FB49-99F7-B2EE082D696C}" type="datetimeFigureOut">
              <a:rPr lang="en-US" smtClean="0"/>
              <a:t>5/28/2022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3555992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2" y="730250"/>
            <a:ext cx="5258485" cy="11623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20098579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EFEE9C-4980-FB49-99F7-B2EE082D696C}" type="datetimeFigureOut">
              <a:rPr lang="en-US" smtClean="0"/>
              <a:t>5/28/2022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147008662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EFEE9C-4980-FB49-99F7-B2EE082D696C}" type="datetimeFigureOut">
              <a:rPr lang="en-US" smtClean="0"/>
              <a:t>5/28/2022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26962350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Content Placeholder 2"/>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78EFEE9C-4980-FB49-99F7-B2EE082D696C}"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143340552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Picture Placeholder 2"/>
          <p:cNvSpPr>
            <a:spLocks noGrp="1" noChangeAspect="1"/>
          </p:cNvSpPr>
          <p:nvPr>
            <p:ph type="pic" idx="1"/>
          </p:nvPr>
        </p:nvSpPr>
        <p:spPr>
          <a:xfrm>
            <a:off x="10367726" y="1974851"/>
            <a:ext cx="12346007"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78EFEE9C-4980-FB49-99F7-B2EE082D696C}"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106478253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10044413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2" y="730250"/>
            <a:ext cx="5258485" cy="11623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27702039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Event Title 1">
    <p:bg>
      <p:bgPr>
        <a:solidFill>
          <a:srgbClr val="000000"/>
        </a:solidFill>
        <a:effectLst/>
      </p:bgPr>
    </p:bg>
    <p:spTree>
      <p:nvGrpSpPr>
        <p:cNvPr id="1" name=""/>
        <p:cNvGrpSpPr/>
        <p:nvPr/>
      </p:nvGrpSpPr>
      <p:grpSpPr>
        <a:xfrm>
          <a:off x="0" y="0"/>
          <a:ext cx="0" cy="0"/>
          <a:chOff x="0" y="0"/>
          <a:chExt cx="0" cy="0"/>
        </a:xfrm>
      </p:grpSpPr>
      <p:pic>
        <p:nvPicPr>
          <p:cNvPr id="3" name="GameStack_GridAnimation_Blank_v01_011620">
            <a:hlinkClick r:id="" action="ppaction://media"/>
            <a:extLst>
              <a:ext uri="{FF2B5EF4-FFF2-40B4-BE49-F238E27FC236}">
                <a16:creationId xmlns:a16="http://schemas.microsoft.com/office/drawing/2014/main" id="{E5877045-3E6B-4DDB-8207-45EFE9EC968D}"/>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855112" y="887552"/>
            <a:ext cx="22300305" cy="12544068"/>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8EF867E1-2E46-469D-BAB7-6E8881B5C871}"/>
              </a:ext>
            </a:extLst>
          </p:cNvPr>
          <p:cNvPicPr>
            <a:picLocks noChangeAspect="1"/>
          </p:cNvPicPr>
          <p:nvPr userDrawn="1"/>
        </p:nvPicPr>
        <p:blipFill>
          <a:blip r:embed="rId5"/>
          <a:stretch>
            <a:fillRect/>
          </a:stretch>
        </p:blipFill>
        <p:spPr>
          <a:xfrm>
            <a:off x="484915" y="498490"/>
            <a:ext cx="7516085" cy="2486005"/>
          </a:xfrm>
          <a:prstGeom prst="rect">
            <a:avLst/>
          </a:prstGeom>
        </p:spPr>
      </p:pic>
      <p:pic>
        <p:nvPicPr>
          <p:cNvPr id="20" name="Picture 19" descr="A close up of a logo&#10;&#10;Description automatically generated">
            <a:extLst>
              <a:ext uri="{FF2B5EF4-FFF2-40B4-BE49-F238E27FC236}">
                <a16:creationId xmlns:a16="http://schemas.microsoft.com/office/drawing/2014/main" id="{980298EB-7B8F-4C44-944D-3B719ED284BB}"/>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2" y="1962720"/>
            <a:ext cx="1890006" cy="11753280"/>
          </a:xfrm>
          <a:prstGeom prst="rect">
            <a:avLst/>
          </a:prstGeom>
        </p:spPr>
      </p:pic>
      <p:sp>
        <p:nvSpPr>
          <p:cNvPr id="17" name="Rectangle 16">
            <a:extLst>
              <a:ext uri="{FF2B5EF4-FFF2-40B4-BE49-F238E27FC236}">
                <a16:creationId xmlns:a16="http://schemas.microsoft.com/office/drawing/2014/main" id="{20625A3D-BC7A-483C-8203-482A648D36A0}"/>
              </a:ext>
            </a:extLst>
          </p:cNvPr>
          <p:cNvSpPr/>
          <p:nvPr userDrawn="1"/>
        </p:nvSpPr>
        <p:spPr>
          <a:xfrm>
            <a:off x="21054416" y="13069483"/>
            <a:ext cx="2636299" cy="241285"/>
          </a:xfrm>
          <a:prstGeom prst="rect">
            <a:avLst/>
          </a:prstGeom>
        </p:spPr>
        <p:txBody>
          <a:bodyPr wrap="none" lIns="0" tIns="0" rIns="0" bIns="0">
            <a:spAutoFit/>
          </a:bodyPr>
          <a:lstStyle/>
          <a:p>
            <a:r>
              <a:rPr lang="en-US" sz="1568">
                <a:solidFill>
                  <a:schemeClr val="tx2"/>
                </a:solidFill>
              </a:rPr>
              <a:t>Microsoft Game Stack. Level Up.</a:t>
            </a:r>
          </a:p>
        </p:txBody>
      </p:sp>
      <p:grpSp>
        <p:nvGrpSpPr>
          <p:cNvPr id="2" name="Group 1">
            <a:extLst>
              <a:ext uri="{FF2B5EF4-FFF2-40B4-BE49-F238E27FC236}">
                <a16:creationId xmlns:a16="http://schemas.microsoft.com/office/drawing/2014/main" id="{C78AEE96-7990-4F33-829E-9B6CDDEE683A}"/>
              </a:ext>
            </a:extLst>
          </p:cNvPr>
          <p:cNvGrpSpPr/>
          <p:nvPr userDrawn="1"/>
        </p:nvGrpSpPr>
        <p:grpSpPr>
          <a:xfrm>
            <a:off x="22508352" y="0"/>
            <a:ext cx="1872996" cy="12454804"/>
            <a:chOff x="11478351" y="0"/>
            <a:chExt cx="955152" cy="6351373"/>
          </a:xfrm>
        </p:grpSpPr>
        <p:pic>
          <p:nvPicPr>
            <p:cNvPr id="18" name="Picture 17" descr="A close up of a logo&#10;&#10;Description automatically generated">
              <a:extLst>
                <a:ext uri="{FF2B5EF4-FFF2-40B4-BE49-F238E27FC236}">
                  <a16:creationId xmlns:a16="http://schemas.microsoft.com/office/drawing/2014/main" id="{0EC4E183-1325-419E-A6BA-C12992B0E0D3}"/>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11788739" y="0"/>
              <a:ext cx="644764" cy="6351373"/>
            </a:xfrm>
            <a:prstGeom prst="rect">
              <a:avLst/>
            </a:prstGeom>
          </p:spPr>
        </p:pic>
        <p:pic>
          <p:nvPicPr>
            <p:cNvPr id="25" name="Picture 24" descr="A close up of a logo&#10;&#10;Description automatically generated">
              <a:extLst>
                <a:ext uri="{FF2B5EF4-FFF2-40B4-BE49-F238E27FC236}">
                  <a16:creationId xmlns:a16="http://schemas.microsoft.com/office/drawing/2014/main" id="{CFC239CF-A1DC-4E1E-807B-D8501F0F5848}"/>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11478351" y="765413"/>
              <a:ext cx="335030" cy="4743847"/>
            </a:xfrm>
            <a:prstGeom prst="rect">
              <a:avLst/>
            </a:prstGeom>
          </p:spPr>
        </p:pic>
      </p:grpSp>
      <p:pic>
        <p:nvPicPr>
          <p:cNvPr id="23" name="Picture 22" descr="A picture containing building, drawing, clock&#10;&#10;Description automatically generated">
            <a:extLst>
              <a:ext uri="{FF2B5EF4-FFF2-40B4-BE49-F238E27FC236}">
                <a16:creationId xmlns:a16="http://schemas.microsoft.com/office/drawing/2014/main" id="{6956E7D1-2E57-45C5-AB95-91575BE07B0C}"/>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rot="10800000">
            <a:off x="1" y="8108816"/>
            <a:ext cx="1105734" cy="1892720"/>
          </a:xfrm>
          <a:prstGeom prst="rect">
            <a:avLst/>
          </a:prstGeom>
        </p:spPr>
      </p:pic>
      <p:pic>
        <p:nvPicPr>
          <p:cNvPr id="24" name="Picture 23" descr="A picture containing building, drawing, clock&#10;&#10;Description automatically generated">
            <a:extLst>
              <a:ext uri="{FF2B5EF4-FFF2-40B4-BE49-F238E27FC236}">
                <a16:creationId xmlns:a16="http://schemas.microsoft.com/office/drawing/2014/main" id="{76FA1ECF-EFB7-45EC-A03A-1AAB8112614C}"/>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rot="10800000">
            <a:off x="18788148" y="1"/>
            <a:ext cx="2171623" cy="1259530"/>
          </a:xfrm>
          <a:prstGeom prst="rect">
            <a:avLst/>
          </a:prstGeom>
        </p:spPr>
      </p:pic>
      <p:pic>
        <p:nvPicPr>
          <p:cNvPr id="27" name="Picture 26" descr="A picture containing clock, drawing&#10;&#10;Description automatically generated">
            <a:extLst>
              <a:ext uri="{FF2B5EF4-FFF2-40B4-BE49-F238E27FC236}">
                <a16:creationId xmlns:a16="http://schemas.microsoft.com/office/drawing/2014/main" id="{3489DE26-AA40-4D13-8105-69E5EAFA2723}"/>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rot="10800000">
            <a:off x="896546" y="9715561"/>
            <a:ext cx="3731548" cy="4000438"/>
          </a:xfrm>
          <a:prstGeom prst="rect">
            <a:avLst/>
          </a:prstGeom>
        </p:spPr>
      </p:pic>
      <p:pic>
        <p:nvPicPr>
          <p:cNvPr id="28" name="Picture 27" descr="A picture containing building, drawing, clock&#10;&#10;Description automatically generated">
            <a:extLst>
              <a:ext uri="{FF2B5EF4-FFF2-40B4-BE49-F238E27FC236}">
                <a16:creationId xmlns:a16="http://schemas.microsoft.com/office/drawing/2014/main" id="{FEDD4432-C8C1-4525-9A94-53E5A585921A}"/>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8669239" y="407597"/>
            <a:ext cx="5717936" cy="5474526"/>
          </a:xfrm>
          <a:prstGeom prst="rect">
            <a:avLst/>
          </a:prstGeom>
        </p:spPr>
      </p:pic>
      <p:sp>
        <p:nvSpPr>
          <p:cNvPr id="29" name="Title 1">
            <a:extLst>
              <a:ext uri="{FF2B5EF4-FFF2-40B4-BE49-F238E27FC236}">
                <a16:creationId xmlns:a16="http://schemas.microsoft.com/office/drawing/2014/main" id="{82D4A7AA-214D-40FF-9293-C5E65DC041BB}"/>
              </a:ext>
            </a:extLst>
          </p:cNvPr>
          <p:cNvSpPr>
            <a:spLocks noGrp="1"/>
          </p:cNvSpPr>
          <p:nvPr>
            <p:ph type="title"/>
          </p:nvPr>
        </p:nvSpPr>
        <p:spPr>
          <a:xfrm>
            <a:off x="2722596" y="5239648"/>
            <a:ext cx="18953164" cy="1975508"/>
          </a:xfrm>
          <a:prstGeom prst="rect">
            <a:avLst/>
          </a:prstGeom>
          <a:noFill/>
        </p:spPr>
        <p:txBody>
          <a:bodyPr wrap="square" lIns="0" tIns="0" rIns="0" bIns="0" anchor="b" anchorCtr="0">
            <a:noAutofit/>
          </a:bodyPr>
          <a:lstStyle>
            <a:lvl1pPr algn="l">
              <a:lnSpc>
                <a:spcPct val="100000"/>
              </a:lnSpc>
              <a:defRPr sz="10194" strike="noStrike" spc="-96" baseline="0">
                <a:solidFill>
                  <a:schemeClr val="tx1"/>
                </a:solidFill>
              </a:defRPr>
            </a:lvl1pPr>
          </a:lstStyle>
          <a:p>
            <a:endParaRPr lang="en-US"/>
          </a:p>
        </p:txBody>
      </p:sp>
      <p:sp>
        <p:nvSpPr>
          <p:cNvPr id="30" name="Text Placeholder 4">
            <a:extLst>
              <a:ext uri="{FF2B5EF4-FFF2-40B4-BE49-F238E27FC236}">
                <a16:creationId xmlns:a16="http://schemas.microsoft.com/office/drawing/2014/main" id="{F7088A42-6DD6-44DE-8FC7-B0232AA78C7B}"/>
              </a:ext>
            </a:extLst>
          </p:cNvPr>
          <p:cNvSpPr>
            <a:spLocks noGrp="1"/>
          </p:cNvSpPr>
          <p:nvPr>
            <p:ph type="body" sz="quarter" idx="12"/>
          </p:nvPr>
        </p:nvSpPr>
        <p:spPr>
          <a:xfrm>
            <a:off x="2722599" y="7467715"/>
            <a:ext cx="18930903" cy="651781"/>
          </a:xfrm>
          <a:prstGeom prst="rect">
            <a:avLst/>
          </a:prstGeom>
          <a:noFill/>
        </p:spPr>
        <p:txBody>
          <a:bodyPr wrap="square" lIns="0" tIns="0" rIns="0" bIns="0">
            <a:spAutoFit/>
          </a:bodyPr>
          <a:lstStyle>
            <a:lvl1pPr marL="0" indent="0">
              <a:spcBef>
                <a:spcPts val="0"/>
              </a:spcBef>
              <a:buNone/>
              <a:defRPr sz="4706" b="0" i="0" spc="0" baseline="0">
                <a:solidFill>
                  <a:schemeClr val="accent1"/>
                </a:solidFill>
                <a:latin typeface="Segoe UI" panose="020B0502040204020203" pitchFamily="34" charset="0"/>
                <a:cs typeface="Segoe UI" panose="020B0502040204020203" pitchFamily="34" charset="0"/>
              </a:defRPr>
            </a:lvl1pPr>
          </a:lstStyle>
          <a:p>
            <a:pPr lvl="0"/>
            <a:endParaRPr lang="en-US"/>
          </a:p>
        </p:txBody>
      </p:sp>
      <p:sp>
        <p:nvSpPr>
          <p:cNvPr id="5" name="TextBox 4">
            <a:extLst>
              <a:ext uri="{FF2B5EF4-FFF2-40B4-BE49-F238E27FC236}">
                <a16:creationId xmlns:a16="http://schemas.microsoft.com/office/drawing/2014/main" id="{1860C968-5B12-4500-95F4-D3614B2DB192}"/>
              </a:ext>
            </a:extLst>
          </p:cNvPr>
          <p:cNvSpPr txBox="1"/>
          <p:nvPr userDrawn="1"/>
        </p:nvSpPr>
        <p:spPr>
          <a:xfrm>
            <a:off x="1231758" y="783719"/>
            <a:ext cx="4305300" cy="461665"/>
          </a:xfrm>
          <a:prstGeom prst="rect">
            <a:avLst/>
          </a:prstGeom>
          <a:noFill/>
        </p:spPr>
        <p:txBody>
          <a:bodyPr wrap="square" rtlCol="0">
            <a:spAutoFit/>
          </a:bodyPr>
          <a:lstStyle/>
          <a:p>
            <a:r>
              <a:rPr lang="en-GB" sz="2400">
                <a:solidFill>
                  <a:schemeClr val="bg1"/>
                </a:solidFill>
                <a:latin typeface="Segoe UI Semibold" panose="020B0702040204020203" pitchFamily="34" charset="0"/>
                <a:cs typeface="Segoe UI Semibold" panose="020B0702040204020203" pitchFamily="34" charset="0"/>
              </a:rPr>
              <a:t>Powered by</a:t>
            </a:r>
          </a:p>
        </p:txBody>
      </p:sp>
    </p:spTree>
    <p:extLst>
      <p:ext uri="{BB962C8B-B14F-4D97-AF65-F5344CB8AC3E}">
        <p14:creationId xmlns:p14="http://schemas.microsoft.com/office/powerpoint/2010/main" val="2058002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9DA970-6007-A146-B66B-27A58F942BA6}"/>
              </a:ext>
            </a:extLst>
          </p:cNvPr>
          <p:cNvGrpSpPr/>
          <p:nvPr userDrawn="1"/>
        </p:nvGrpSpPr>
        <p:grpSpPr>
          <a:xfrm>
            <a:off x="6097" y="0"/>
            <a:ext cx="24374981" cy="13716000"/>
            <a:chOff x="3048" y="0"/>
            <a:chExt cx="12185904" cy="6858000"/>
          </a:xfrm>
        </p:grpSpPr>
        <p:pic>
          <p:nvPicPr>
            <p:cNvPr id="5" name="Picture 4" descr="A screenshot of a computer&#10;&#10;Description automatically generated with low confidence">
              <a:extLst>
                <a:ext uri="{FF2B5EF4-FFF2-40B4-BE49-F238E27FC236}">
                  <a16:creationId xmlns:a16="http://schemas.microsoft.com/office/drawing/2014/main" id="{CC59E579-4FEA-2D42-B135-7FD639F0FB01}"/>
                </a:ext>
              </a:extLst>
            </p:cNvPr>
            <p:cNvPicPr>
              <a:picLocks noChangeAspect="1"/>
            </p:cNvPicPr>
            <p:nvPr userDrawn="1"/>
          </p:nvPicPr>
          <p:blipFill>
            <a:blip r:embed="rId2"/>
            <a:stretch>
              <a:fillRect/>
            </a:stretch>
          </p:blipFill>
          <p:spPr>
            <a:xfrm>
              <a:off x="3048" y="0"/>
              <a:ext cx="12185904" cy="6858000"/>
            </a:xfrm>
            <a:prstGeom prst="rect">
              <a:avLst/>
            </a:prstGeom>
          </p:spPr>
        </p:pic>
        <p:pic>
          <p:nvPicPr>
            <p:cNvPr id="7" name="Picture 6" descr="A screenshot of a computer&#10;&#10;Description automatically generated with low confidence">
              <a:extLst>
                <a:ext uri="{FF2B5EF4-FFF2-40B4-BE49-F238E27FC236}">
                  <a16:creationId xmlns:a16="http://schemas.microsoft.com/office/drawing/2014/main" id="{2C55D1E6-0DA8-7B43-9FB2-1F4E25848572}"/>
                </a:ext>
              </a:extLst>
            </p:cNvPr>
            <p:cNvPicPr>
              <a:picLocks noChangeAspect="1"/>
            </p:cNvPicPr>
            <p:nvPr userDrawn="1"/>
          </p:nvPicPr>
          <p:blipFill rotWithShape="1">
            <a:blip r:embed="rId3"/>
            <a:srcRect t="31296" r="37702"/>
            <a:stretch/>
          </p:blipFill>
          <p:spPr>
            <a:xfrm>
              <a:off x="3048" y="2146300"/>
              <a:ext cx="7591552" cy="4711700"/>
            </a:xfrm>
            <a:prstGeom prst="rect">
              <a:avLst/>
            </a:prstGeom>
          </p:spPr>
        </p:pic>
      </p:grpSp>
      <p:pic>
        <p:nvPicPr>
          <p:cNvPr id="13" name="MS logo white - EMF" descr="Microsoft logo white text version">
            <a:extLst>
              <a:ext uri="{FF2B5EF4-FFF2-40B4-BE49-F238E27FC236}">
                <a16:creationId xmlns:a16="http://schemas.microsoft.com/office/drawing/2014/main" id="{D0E85094-ED0D-47F5-B87D-A26DF5C34A2F}"/>
              </a:ext>
            </a:extLst>
          </p:cNvPr>
          <p:cNvPicPr>
            <a:picLocks noChangeAspect="1"/>
          </p:cNvPicPr>
          <p:nvPr userDrawn="1"/>
        </p:nvPicPr>
        <p:blipFill>
          <a:blip r:embed="rId4"/>
          <a:stretch>
            <a:fillRect/>
          </a:stretch>
        </p:blipFill>
        <p:spPr bwMode="invGray">
          <a:xfrm>
            <a:off x="1168553" y="1171576"/>
            <a:ext cx="2732846" cy="585216"/>
          </a:xfrm>
          <a:prstGeom prst="rect">
            <a:avLst/>
          </a:prstGeom>
        </p:spPr>
      </p:pic>
      <p:sp>
        <p:nvSpPr>
          <p:cNvPr id="2" name="TextBox 1">
            <a:extLst>
              <a:ext uri="{FF2B5EF4-FFF2-40B4-BE49-F238E27FC236}">
                <a16:creationId xmlns:a16="http://schemas.microsoft.com/office/drawing/2014/main" id="{7B4D9ABE-D949-4E76-AC64-9DD910D534B4}"/>
              </a:ext>
            </a:extLst>
          </p:cNvPr>
          <p:cNvSpPr txBox="1"/>
          <p:nvPr userDrawn="1"/>
        </p:nvSpPr>
        <p:spPr>
          <a:xfrm>
            <a:off x="1077100" y="6119336"/>
            <a:ext cx="19301433" cy="1477328"/>
          </a:xfrm>
          <a:prstGeom prst="rect">
            <a:avLst/>
          </a:prstGeom>
          <a:noFill/>
        </p:spPr>
        <p:txBody>
          <a:bodyPr wrap="square" lIns="0" tIns="0" rIns="0" bIns="0" rtlCol="0">
            <a:spAutoFit/>
          </a:bodyPr>
          <a:lstStyle/>
          <a:p>
            <a:pPr algn="l"/>
            <a:r>
              <a:rPr lang="en-US" sz="9600">
                <a:solidFill>
                  <a:schemeClr val="tx1"/>
                </a:solidFill>
                <a:latin typeface="+mj-lt"/>
              </a:rPr>
              <a:t>Game Stack</a:t>
            </a:r>
          </a:p>
        </p:txBody>
      </p:sp>
      <p:sp>
        <p:nvSpPr>
          <p:cNvPr id="3" name="TextBox 2">
            <a:extLst>
              <a:ext uri="{FF2B5EF4-FFF2-40B4-BE49-F238E27FC236}">
                <a16:creationId xmlns:a16="http://schemas.microsoft.com/office/drawing/2014/main" id="{03950882-C811-694D-9578-847870A644EF}"/>
              </a:ext>
            </a:extLst>
          </p:cNvPr>
          <p:cNvSpPr txBox="1"/>
          <p:nvPr userDrawn="1"/>
        </p:nvSpPr>
        <p:spPr>
          <a:xfrm>
            <a:off x="26216214" y="609601"/>
            <a:ext cx="65" cy="615553"/>
          </a:xfrm>
          <a:prstGeom prst="rect">
            <a:avLst/>
          </a:prstGeom>
          <a:noFill/>
        </p:spPr>
        <p:txBody>
          <a:bodyPr wrap="none" lIns="0" tIns="0" rIns="0" bIns="0" rtlCol="0">
            <a:spAutoFit/>
          </a:bodyPr>
          <a:lstStyle/>
          <a:p>
            <a:pPr algn="l"/>
            <a:endParaRPr lang="en-US" sz="4000"/>
          </a:p>
        </p:txBody>
      </p:sp>
    </p:spTree>
    <p:extLst>
      <p:ext uri="{BB962C8B-B14F-4D97-AF65-F5344CB8AC3E}">
        <p14:creationId xmlns:p14="http://schemas.microsoft.com/office/powerpoint/2010/main" val="1988057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_1">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4441ECE-C19F-614A-AD88-FF5CADD6B3EB}"/>
              </a:ext>
            </a:extLst>
          </p:cNvPr>
          <p:cNvGrpSpPr/>
          <p:nvPr userDrawn="1"/>
        </p:nvGrpSpPr>
        <p:grpSpPr>
          <a:xfrm>
            <a:off x="6097" y="0"/>
            <a:ext cx="24374981" cy="13716000"/>
            <a:chOff x="3048" y="0"/>
            <a:chExt cx="12185904" cy="6858000"/>
          </a:xfrm>
        </p:grpSpPr>
        <p:pic>
          <p:nvPicPr>
            <p:cNvPr id="12" name="Picture 11" descr="A screenshot of a computer&#10;&#10;Description automatically generated with low confidence">
              <a:extLst>
                <a:ext uri="{FF2B5EF4-FFF2-40B4-BE49-F238E27FC236}">
                  <a16:creationId xmlns:a16="http://schemas.microsoft.com/office/drawing/2014/main" id="{2111ADEF-E7BC-1741-A931-6AD69101ECE0}"/>
                </a:ext>
              </a:extLst>
            </p:cNvPr>
            <p:cNvPicPr>
              <a:picLocks noChangeAspect="1"/>
            </p:cNvPicPr>
            <p:nvPr userDrawn="1"/>
          </p:nvPicPr>
          <p:blipFill>
            <a:blip r:embed="rId2"/>
            <a:stretch>
              <a:fillRect/>
            </a:stretch>
          </p:blipFill>
          <p:spPr>
            <a:xfrm>
              <a:off x="3048" y="0"/>
              <a:ext cx="12185904" cy="6858000"/>
            </a:xfrm>
            <a:prstGeom prst="rect">
              <a:avLst/>
            </a:prstGeom>
          </p:spPr>
        </p:pic>
        <p:pic>
          <p:nvPicPr>
            <p:cNvPr id="13" name="Picture 12" descr="A screenshot of a computer&#10;&#10;Description automatically generated with low confidence">
              <a:extLst>
                <a:ext uri="{FF2B5EF4-FFF2-40B4-BE49-F238E27FC236}">
                  <a16:creationId xmlns:a16="http://schemas.microsoft.com/office/drawing/2014/main" id="{58EE0F7B-0875-DB4C-958D-DABDE68999B5}"/>
                </a:ext>
              </a:extLst>
            </p:cNvPr>
            <p:cNvPicPr>
              <a:picLocks noChangeAspect="1"/>
            </p:cNvPicPr>
            <p:nvPr userDrawn="1"/>
          </p:nvPicPr>
          <p:blipFill rotWithShape="1">
            <a:blip r:embed="rId3"/>
            <a:srcRect t="31296" r="37702"/>
            <a:stretch/>
          </p:blipFill>
          <p:spPr>
            <a:xfrm>
              <a:off x="3048" y="2146300"/>
              <a:ext cx="7591552" cy="4711700"/>
            </a:xfrm>
            <a:prstGeom prst="rect">
              <a:avLst/>
            </a:prstGeom>
          </p:spPr>
        </p:pic>
      </p:gr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4"/>
          <a:stretch>
            <a:fillRect/>
          </a:stretch>
        </p:blipFill>
        <p:spPr bwMode="black">
          <a:xfrm>
            <a:off x="1168553" y="1171576"/>
            <a:ext cx="2732846" cy="585216"/>
          </a:xfrm>
          <a:prstGeom prst="rect">
            <a:avLst/>
          </a:prstGeom>
        </p:spPr>
      </p:pic>
      <p:sp>
        <p:nvSpPr>
          <p:cNvPr id="6" name="Title 1">
            <a:extLst>
              <a:ext uri="{FF2B5EF4-FFF2-40B4-BE49-F238E27FC236}">
                <a16:creationId xmlns:a16="http://schemas.microsoft.com/office/drawing/2014/main" id="{B6AC35FC-6D25-7B4A-8257-97AC2168A2B8}"/>
              </a:ext>
            </a:extLst>
          </p:cNvPr>
          <p:cNvSpPr>
            <a:spLocks noGrp="1"/>
          </p:cNvSpPr>
          <p:nvPr>
            <p:ph type="title" hasCustomPrompt="1"/>
          </p:nvPr>
        </p:nvSpPr>
        <p:spPr>
          <a:xfrm>
            <a:off x="1168552" y="5959556"/>
            <a:ext cx="18290381" cy="1107996"/>
          </a:xfrm>
          <a:prstGeom prst="rect">
            <a:avLst/>
          </a:prstGeom>
          <a:noFill/>
        </p:spPr>
        <p:txBody>
          <a:bodyPr lIns="0" tIns="0" rIns="0" bIns="0" anchor="b" anchorCtr="0">
            <a:spAutoFit/>
          </a:bodyPr>
          <a:lstStyle>
            <a:lvl1pPr>
              <a:defRPr sz="7200" spc="-100" baseline="0">
                <a:solidFill>
                  <a:schemeClr val="tx1"/>
                </a:solidFill>
                <a:latin typeface="+mj-lt"/>
                <a:cs typeface="Segoe UI" panose="020B0502040204020203" pitchFamily="34" charset="0"/>
              </a:defRPr>
            </a:lvl1pPr>
          </a:lstStyle>
          <a:p>
            <a:r>
              <a:rPr lang="en-US"/>
              <a:t>Event name or presentation title </a:t>
            </a:r>
          </a:p>
        </p:txBody>
      </p:sp>
      <p:sp>
        <p:nvSpPr>
          <p:cNvPr id="8" name="Text Placeholder 4">
            <a:extLst>
              <a:ext uri="{FF2B5EF4-FFF2-40B4-BE49-F238E27FC236}">
                <a16:creationId xmlns:a16="http://schemas.microsoft.com/office/drawing/2014/main" id="{471B3AD4-F8CF-9247-8ADE-51FD83249C78}"/>
              </a:ext>
            </a:extLst>
          </p:cNvPr>
          <p:cNvSpPr>
            <a:spLocks noGrp="1"/>
          </p:cNvSpPr>
          <p:nvPr>
            <p:ph type="body" sz="quarter" idx="12" hasCustomPrompt="1"/>
          </p:nvPr>
        </p:nvSpPr>
        <p:spPr>
          <a:xfrm>
            <a:off x="1168552" y="7407972"/>
            <a:ext cx="18290381" cy="677108"/>
          </a:xfrm>
          <a:noFill/>
        </p:spPr>
        <p:txBody>
          <a:bodyPr wrap="square" lIns="0" tIns="0" rIns="0" bIns="0">
            <a:spAutoFit/>
          </a:bodyPr>
          <a:lstStyle>
            <a:lvl1pPr marL="0" indent="0">
              <a:spcBef>
                <a:spcPts val="0"/>
              </a:spcBef>
              <a:buNone/>
              <a:defRPr sz="4400" spc="0" baseline="0">
                <a:solidFill>
                  <a:schemeClr val="accent2"/>
                </a:solidFill>
                <a:latin typeface="+mj-lt"/>
                <a:cs typeface="Segoe UI" panose="020B0502040204020203" pitchFamily="34" charset="0"/>
              </a:defRPr>
            </a:lvl1pPr>
          </a:lstStyle>
          <a:p>
            <a:pPr lvl="0"/>
            <a:r>
              <a:rPr lang="en-US"/>
              <a:t>Speaker name or subtitle text</a:t>
            </a:r>
          </a:p>
        </p:txBody>
      </p:sp>
      <p:sp>
        <p:nvSpPr>
          <p:cNvPr id="10" name="Text Placeholder 4">
            <a:extLst>
              <a:ext uri="{FF2B5EF4-FFF2-40B4-BE49-F238E27FC236}">
                <a16:creationId xmlns:a16="http://schemas.microsoft.com/office/drawing/2014/main" id="{C52DDBFC-15D5-E24D-9C8F-3FACF8DDC154}"/>
              </a:ext>
            </a:extLst>
          </p:cNvPr>
          <p:cNvSpPr>
            <a:spLocks noGrp="1"/>
          </p:cNvSpPr>
          <p:nvPr>
            <p:ph type="body" sz="quarter" idx="13" hasCustomPrompt="1"/>
          </p:nvPr>
        </p:nvSpPr>
        <p:spPr>
          <a:xfrm>
            <a:off x="1168552" y="8302495"/>
            <a:ext cx="18290381" cy="615554"/>
          </a:xfrm>
          <a:noFill/>
        </p:spPr>
        <p:txBody>
          <a:bodyPr wrap="square" lIns="0" tIns="0" rIns="0" bIns="0">
            <a:spAutoFit/>
          </a:bodyPr>
          <a:lstStyle>
            <a:lvl1pPr marL="0" indent="0">
              <a:spcBef>
                <a:spcPts val="0"/>
              </a:spcBef>
              <a:buNone/>
              <a:defRPr sz="4000" spc="0" baseline="0">
                <a:solidFill>
                  <a:schemeClr val="accent5"/>
                </a:solidFill>
                <a:latin typeface="+mj-lt"/>
                <a:cs typeface="Segoe UI" panose="020B0502040204020203" pitchFamily="34" charset="0"/>
              </a:defRPr>
            </a:lvl1pPr>
          </a:lstStyle>
          <a:p>
            <a:pPr lvl="0"/>
            <a:r>
              <a:rPr lang="en-US"/>
              <a:t>[pronoun/pronoun]</a:t>
            </a:r>
          </a:p>
        </p:txBody>
      </p:sp>
    </p:spTree>
    <p:extLst>
      <p:ext uri="{BB962C8B-B14F-4D97-AF65-F5344CB8AC3E}">
        <p14:creationId xmlns:p14="http://schemas.microsoft.com/office/powerpoint/2010/main" val="2084801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6C5BC33-A0BE-5448-87A8-D852E11C650F}"/>
              </a:ext>
            </a:extLst>
          </p:cNvPr>
          <p:cNvGrpSpPr/>
          <p:nvPr userDrawn="1"/>
        </p:nvGrpSpPr>
        <p:grpSpPr>
          <a:xfrm>
            <a:off x="6097" y="0"/>
            <a:ext cx="24374981" cy="13716000"/>
            <a:chOff x="3048" y="0"/>
            <a:chExt cx="12185904" cy="6858000"/>
          </a:xfrm>
        </p:grpSpPr>
        <p:pic>
          <p:nvPicPr>
            <p:cNvPr id="3" name="Picture 2" descr="A picture containing text&#10;&#10;Description automatically generated">
              <a:extLst>
                <a:ext uri="{FF2B5EF4-FFF2-40B4-BE49-F238E27FC236}">
                  <a16:creationId xmlns:a16="http://schemas.microsoft.com/office/drawing/2014/main" id="{AF3AA179-5BEE-1B43-A23B-5998C2BC893E}"/>
                </a:ext>
              </a:extLst>
            </p:cNvPr>
            <p:cNvPicPr>
              <a:picLocks noChangeAspect="1"/>
            </p:cNvPicPr>
            <p:nvPr userDrawn="1"/>
          </p:nvPicPr>
          <p:blipFill>
            <a:blip r:embed="rId2"/>
            <a:stretch>
              <a:fillRect/>
            </a:stretch>
          </p:blipFill>
          <p:spPr>
            <a:xfrm>
              <a:off x="3048" y="0"/>
              <a:ext cx="12185904" cy="685800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F992B269-E43A-B14F-9518-A9FE0A44777E}"/>
                </a:ext>
              </a:extLst>
            </p:cNvPr>
            <p:cNvPicPr>
              <a:picLocks noChangeAspect="1"/>
            </p:cNvPicPr>
            <p:nvPr userDrawn="1"/>
          </p:nvPicPr>
          <p:blipFill rotWithShape="1">
            <a:blip r:embed="rId3"/>
            <a:srcRect t="30702" r="48980"/>
            <a:stretch/>
          </p:blipFill>
          <p:spPr>
            <a:xfrm>
              <a:off x="3048" y="2105526"/>
              <a:ext cx="6217278" cy="4752474"/>
            </a:xfrm>
            <a:prstGeom prst="rect">
              <a:avLst/>
            </a:prstGeom>
          </p:spPr>
        </p:pic>
      </p:grpSp>
      <p:sp>
        <p:nvSpPr>
          <p:cNvPr id="9" name="Title 1"/>
          <p:cNvSpPr>
            <a:spLocks noGrp="1"/>
          </p:cNvSpPr>
          <p:nvPr>
            <p:ph type="title" hasCustomPrompt="1"/>
          </p:nvPr>
        </p:nvSpPr>
        <p:spPr>
          <a:xfrm>
            <a:off x="1168552" y="5959556"/>
            <a:ext cx="18290381" cy="1107996"/>
          </a:xfrm>
          <a:prstGeom prst="rect">
            <a:avLst/>
          </a:prstGeom>
          <a:noFill/>
        </p:spPr>
        <p:txBody>
          <a:bodyPr lIns="0" tIns="0" rIns="0" bIns="0" anchor="b" anchorCtr="0">
            <a:spAutoFit/>
          </a:bodyPr>
          <a:lstStyle>
            <a:lvl1pPr>
              <a:defRPr sz="7200" spc="-10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552" y="7407972"/>
            <a:ext cx="18290381" cy="677108"/>
          </a:xfrm>
          <a:noFill/>
        </p:spPr>
        <p:txBody>
          <a:bodyPr wrap="square" lIns="0" tIns="0" rIns="0" bIns="0">
            <a:spAutoFit/>
          </a:bodyPr>
          <a:lstStyle>
            <a:lvl1pPr marL="0" indent="0">
              <a:spcBef>
                <a:spcPts val="0"/>
              </a:spcBef>
              <a:buNone/>
              <a:defRPr sz="4400" spc="0" baseline="0">
                <a:solidFill>
                  <a:schemeClr val="accent1"/>
                </a:solidFill>
                <a:latin typeface="+mj-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4"/>
          <a:stretch>
            <a:fillRect/>
          </a:stretch>
        </p:blipFill>
        <p:spPr bwMode="black">
          <a:xfrm>
            <a:off x="1168552" y="1171576"/>
            <a:ext cx="2733236" cy="585216"/>
          </a:xfrm>
          <a:prstGeom prst="rect">
            <a:avLst/>
          </a:prstGeom>
        </p:spPr>
      </p:pic>
      <p:sp>
        <p:nvSpPr>
          <p:cNvPr id="7" name="Text Placeholder 4">
            <a:extLst>
              <a:ext uri="{FF2B5EF4-FFF2-40B4-BE49-F238E27FC236}">
                <a16:creationId xmlns:a16="http://schemas.microsoft.com/office/drawing/2014/main" id="{0E065CD5-7335-DB4C-84A5-09F692D6B0E1}"/>
              </a:ext>
            </a:extLst>
          </p:cNvPr>
          <p:cNvSpPr>
            <a:spLocks noGrp="1"/>
          </p:cNvSpPr>
          <p:nvPr>
            <p:ph type="body" sz="quarter" idx="13" hasCustomPrompt="1"/>
          </p:nvPr>
        </p:nvSpPr>
        <p:spPr>
          <a:xfrm>
            <a:off x="1168552" y="8302495"/>
            <a:ext cx="18290381" cy="615554"/>
          </a:xfrm>
          <a:noFill/>
        </p:spPr>
        <p:txBody>
          <a:bodyPr wrap="square" lIns="0" tIns="0" rIns="0" bIns="0">
            <a:spAutoFit/>
          </a:bodyPr>
          <a:lstStyle>
            <a:lvl1pPr marL="0" indent="0">
              <a:spcBef>
                <a:spcPts val="0"/>
              </a:spcBef>
              <a:buNone/>
              <a:defRPr sz="4000" spc="0" baseline="0">
                <a:solidFill>
                  <a:schemeClr val="accent4"/>
                </a:solidFill>
                <a:latin typeface="+mj-lt"/>
                <a:cs typeface="Segoe UI" panose="020B0502040204020203" pitchFamily="34" charset="0"/>
              </a:defRPr>
            </a:lvl1pPr>
          </a:lstStyle>
          <a:p>
            <a:pPr lvl="0"/>
            <a:r>
              <a:rPr lang="en-US"/>
              <a:t>[pronoun/pronoun]</a:t>
            </a:r>
          </a:p>
        </p:txBody>
      </p:sp>
    </p:spTree>
    <p:extLst>
      <p:ext uri="{BB962C8B-B14F-4D97-AF65-F5344CB8AC3E}">
        <p14:creationId xmlns:p14="http://schemas.microsoft.com/office/powerpoint/2010/main" val="1467605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Event Title 1">
    <p:bg>
      <p:bgPr>
        <a:solidFill>
          <a:srgbClr val="000000"/>
        </a:solidFill>
        <a:effectLst/>
      </p:bgPr>
    </p:bg>
    <p:spTree>
      <p:nvGrpSpPr>
        <p:cNvPr id="1" name=""/>
        <p:cNvGrpSpPr/>
        <p:nvPr/>
      </p:nvGrpSpPr>
      <p:grpSpPr>
        <a:xfrm>
          <a:off x="0" y="0"/>
          <a:ext cx="0" cy="0"/>
          <a:chOff x="0" y="0"/>
          <a:chExt cx="0" cy="0"/>
        </a:xfrm>
      </p:grpSpPr>
      <p:pic>
        <p:nvPicPr>
          <p:cNvPr id="3" name="GameStack_GridAnimation_Blank_v01_011620">
            <a:hlinkClick r:id="" action="ppaction://media"/>
            <a:extLst>
              <a:ext uri="{FF2B5EF4-FFF2-40B4-BE49-F238E27FC236}">
                <a16:creationId xmlns:a16="http://schemas.microsoft.com/office/drawing/2014/main" id="{E5877045-3E6B-4DDB-8207-45EFE9EC968D}"/>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855112" y="887552"/>
            <a:ext cx="22300305" cy="12544068"/>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8EF867E1-2E46-469D-BAB7-6E8881B5C871}"/>
              </a:ext>
            </a:extLst>
          </p:cNvPr>
          <p:cNvPicPr>
            <a:picLocks noChangeAspect="1"/>
          </p:cNvPicPr>
          <p:nvPr userDrawn="1"/>
        </p:nvPicPr>
        <p:blipFill>
          <a:blip r:embed="rId5"/>
          <a:stretch>
            <a:fillRect/>
          </a:stretch>
        </p:blipFill>
        <p:spPr>
          <a:xfrm>
            <a:off x="484915" y="498490"/>
            <a:ext cx="7516085" cy="2486005"/>
          </a:xfrm>
          <a:prstGeom prst="rect">
            <a:avLst/>
          </a:prstGeom>
        </p:spPr>
      </p:pic>
      <p:pic>
        <p:nvPicPr>
          <p:cNvPr id="20" name="Picture 19" descr="A close up of a logo&#10;&#10;Description automatically generated">
            <a:extLst>
              <a:ext uri="{FF2B5EF4-FFF2-40B4-BE49-F238E27FC236}">
                <a16:creationId xmlns:a16="http://schemas.microsoft.com/office/drawing/2014/main" id="{980298EB-7B8F-4C44-944D-3B719ED284BB}"/>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2" y="1962720"/>
            <a:ext cx="1890006" cy="11753280"/>
          </a:xfrm>
          <a:prstGeom prst="rect">
            <a:avLst/>
          </a:prstGeom>
        </p:spPr>
      </p:pic>
      <p:sp>
        <p:nvSpPr>
          <p:cNvPr id="17" name="Rectangle 16">
            <a:extLst>
              <a:ext uri="{FF2B5EF4-FFF2-40B4-BE49-F238E27FC236}">
                <a16:creationId xmlns:a16="http://schemas.microsoft.com/office/drawing/2014/main" id="{20625A3D-BC7A-483C-8203-482A648D36A0}"/>
              </a:ext>
            </a:extLst>
          </p:cNvPr>
          <p:cNvSpPr/>
          <p:nvPr userDrawn="1"/>
        </p:nvSpPr>
        <p:spPr>
          <a:xfrm>
            <a:off x="21054416" y="13069483"/>
            <a:ext cx="2636299" cy="241285"/>
          </a:xfrm>
          <a:prstGeom prst="rect">
            <a:avLst/>
          </a:prstGeom>
        </p:spPr>
        <p:txBody>
          <a:bodyPr wrap="none" lIns="0" tIns="0" rIns="0" bIns="0">
            <a:spAutoFit/>
          </a:bodyPr>
          <a:lstStyle/>
          <a:p>
            <a:r>
              <a:rPr lang="en-US" sz="1568">
                <a:solidFill>
                  <a:schemeClr val="tx2"/>
                </a:solidFill>
              </a:rPr>
              <a:t>Microsoft Game Stack. Level Up.</a:t>
            </a:r>
          </a:p>
        </p:txBody>
      </p:sp>
      <p:grpSp>
        <p:nvGrpSpPr>
          <p:cNvPr id="2" name="Group 1">
            <a:extLst>
              <a:ext uri="{FF2B5EF4-FFF2-40B4-BE49-F238E27FC236}">
                <a16:creationId xmlns:a16="http://schemas.microsoft.com/office/drawing/2014/main" id="{C78AEE96-7990-4F33-829E-9B6CDDEE683A}"/>
              </a:ext>
            </a:extLst>
          </p:cNvPr>
          <p:cNvGrpSpPr/>
          <p:nvPr userDrawn="1"/>
        </p:nvGrpSpPr>
        <p:grpSpPr>
          <a:xfrm>
            <a:off x="22508352" y="0"/>
            <a:ext cx="1872996" cy="12454804"/>
            <a:chOff x="11478351" y="0"/>
            <a:chExt cx="955152" cy="6351373"/>
          </a:xfrm>
        </p:grpSpPr>
        <p:pic>
          <p:nvPicPr>
            <p:cNvPr id="18" name="Picture 17" descr="A close up of a logo&#10;&#10;Description automatically generated">
              <a:extLst>
                <a:ext uri="{FF2B5EF4-FFF2-40B4-BE49-F238E27FC236}">
                  <a16:creationId xmlns:a16="http://schemas.microsoft.com/office/drawing/2014/main" id="{0EC4E183-1325-419E-A6BA-C12992B0E0D3}"/>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11788739" y="0"/>
              <a:ext cx="644764" cy="6351373"/>
            </a:xfrm>
            <a:prstGeom prst="rect">
              <a:avLst/>
            </a:prstGeom>
          </p:spPr>
        </p:pic>
        <p:pic>
          <p:nvPicPr>
            <p:cNvPr id="25" name="Picture 24" descr="A close up of a logo&#10;&#10;Description automatically generated">
              <a:extLst>
                <a:ext uri="{FF2B5EF4-FFF2-40B4-BE49-F238E27FC236}">
                  <a16:creationId xmlns:a16="http://schemas.microsoft.com/office/drawing/2014/main" id="{CFC239CF-A1DC-4E1E-807B-D8501F0F5848}"/>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11478351" y="765413"/>
              <a:ext cx="335030" cy="4743847"/>
            </a:xfrm>
            <a:prstGeom prst="rect">
              <a:avLst/>
            </a:prstGeom>
          </p:spPr>
        </p:pic>
      </p:grpSp>
      <p:pic>
        <p:nvPicPr>
          <p:cNvPr id="23" name="Picture 22" descr="A picture containing building, drawing, clock&#10;&#10;Description automatically generated">
            <a:extLst>
              <a:ext uri="{FF2B5EF4-FFF2-40B4-BE49-F238E27FC236}">
                <a16:creationId xmlns:a16="http://schemas.microsoft.com/office/drawing/2014/main" id="{6956E7D1-2E57-45C5-AB95-91575BE07B0C}"/>
              </a:ext>
            </a:extLst>
          </p:cNvPr>
          <p:cNvPicPr>
            <a:picLocks noChangeAspect="1"/>
          </p:cNvPicPr>
          <p:nvPr userDrawn="1"/>
        </p:nvPicPr>
        <p:blipFill rotWithShape="1">
          <a:blip r:embed="rId9" cstate="print">
            <a:extLst>
              <a:ext uri="{28A0092B-C50C-407E-A947-70E740481C1C}">
                <a14:useLocalDpi xmlns:a14="http://schemas.microsoft.com/office/drawing/2010/main" val="0"/>
              </a:ext>
            </a:extLst>
          </a:blip>
          <a:srcRect/>
          <a:stretch/>
        </p:blipFill>
        <p:spPr>
          <a:xfrm rot="10800000">
            <a:off x="1" y="8108816"/>
            <a:ext cx="1105734" cy="1892720"/>
          </a:xfrm>
          <a:prstGeom prst="rect">
            <a:avLst/>
          </a:prstGeom>
        </p:spPr>
      </p:pic>
      <p:pic>
        <p:nvPicPr>
          <p:cNvPr id="24" name="Picture 23" descr="A picture containing building, drawing, clock&#10;&#10;Description automatically generated">
            <a:extLst>
              <a:ext uri="{FF2B5EF4-FFF2-40B4-BE49-F238E27FC236}">
                <a16:creationId xmlns:a16="http://schemas.microsoft.com/office/drawing/2014/main" id="{76FA1ECF-EFB7-45EC-A03A-1AAB8112614C}"/>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a:stretch/>
        </p:blipFill>
        <p:spPr>
          <a:xfrm rot="10800000">
            <a:off x="18788148" y="1"/>
            <a:ext cx="2171623" cy="1259530"/>
          </a:xfrm>
          <a:prstGeom prst="rect">
            <a:avLst/>
          </a:prstGeom>
        </p:spPr>
      </p:pic>
      <p:pic>
        <p:nvPicPr>
          <p:cNvPr id="27" name="Picture 26" descr="A picture containing clock, drawing&#10;&#10;Description automatically generated">
            <a:extLst>
              <a:ext uri="{FF2B5EF4-FFF2-40B4-BE49-F238E27FC236}">
                <a16:creationId xmlns:a16="http://schemas.microsoft.com/office/drawing/2014/main" id="{3489DE26-AA40-4D13-8105-69E5EAFA2723}"/>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a:stretch/>
        </p:blipFill>
        <p:spPr>
          <a:xfrm rot="10800000">
            <a:off x="896546" y="9715561"/>
            <a:ext cx="3731548" cy="4000438"/>
          </a:xfrm>
          <a:prstGeom prst="rect">
            <a:avLst/>
          </a:prstGeom>
        </p:spPr>
      </p:pic>
      <p:pic>
        <p:nvPicPr>
          <p:cNvPr id="28" name="Picture 27" descr="A picture containing building, drawing, clock&#10;&#10;Description automatically generated">
            <a:extLst>
              <a:ext uri="{FF2B5EF4-FFF2-40B4-BE49-F238E27FC236}">
                <a16:creationId xmlns:a16="http://schemas.microsoft.com/office/drawing/2014/main" id="{FEDD4432-C8C1-4525-9A94-53E5A585921A}"/>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a:stretch/>
        </p:blipFill>
        <p:spPr>
          <a:xfrm>
            <a:off x="18669239" y="407597"/>
            <a:ext cx="5717936" cy="5474526"/>
          </a:xfrm>
          <a:prstGeom prst="rect">
            <a:avLst/>
          </a:prstGeom>
        </p:spPr>
      </p:pic>
      <p:sp>
        <p:nvSpPr>
          <p:cNvPr id="29" name="Title 1">
            <a:extLst>
              <a:ext uri="{FF2B5EF4-FFF2-40B4-BE49-F238E27FC236}">
                <a16:creationId xmlns:a16="http://schemas.microsoft.com/office/drawing/2014/main" id="{82D4A7AA-214D-40FF-9293-C5E65DC041BB}"/>
              </a:ext>
            </a:extLst>
          </p:cNvPr>
          <p:cNvSpPr>
            <a:spLocks noGrp="1"/>
          </p:cNvSpPr>
          <p:nvPr>
            <p:ph type="title"/>
          </p:nvPr>
        </p:nvSpPr>
        <p:spPr>
          <a:xfrm>
            <a:off x="2722596" y="5239648"/>
            <a:ext cx="18953164" cy="1975508"/>
          </a:xfrm>
          <a:prstGeom prst="rect">
            <a:avLst/>
          </a:prstGeom>
          <a:noFill/>
        </p:spPr>
        <p:txBody>
          <a:bodyPr wrap="square" lIns="0" tIns="0" rIns="0" bIns="0" anchor="b" anchorCtr="0">
            <a:noAutofit/>
          </a:bodyPr>
          <a:lstStyle>
            <a:lvl1pPr algn="l">
              <a:lnSpc>
                <a:spcPct val="100000"/>
              </a:lnSpc>
              <a:defRPr sz="10194" strike="noStrike" spc="-96" baseline="0">
                <a:solidFill>
                  <a:schemeClr val="tx1"/>
                </a:solidFill>
              </a:defRPr>
            </a:lvl1pPr>
          </a:lstStyle>
          <a:p>
            <a:endParaRPr lang="en-US"/>
          </a:p>
        </p:txBody>
      </p:sp>
      <p:sp>
        <p:nvSpPr>
          <p:cNvPr id="30" name="Text Placeholder 4">
            <a:extLst>
              <a:ext uri="{FF2B5EF4-FFF2-40B4-BE49-F238E27FC236}">
                <a16:creationId xmlns:a16="http://schemas.microsoft.com/office/drawing/2014/main" id="{F7088A42-6DD6-44DE-8FC7-B0232AA78C7B}"/>
              </a:ext>
            </a:extLst>
          </p:cNvPr>
          <p:cNvSpPr>
            <a:spLocks noGrp="1"/>
          </p:cNvSpPr>
          <p:nvPr>
            <p:ph type="body" sz="quarter" idx="12"/>
          </p:nvPr>
        </p:nvSpPr>
        <p:spPr>
          <a:xfrm>
            <a:off x="2722599" y="7467715"/>
            <a:ext cx="18930903" cy="651781"/>
          </a:xfrm>
          <a:prstGeom prst="rect">
            <a:avLst/>
          </a:prstGeom>
          <a:noFill/>
        </p:spPr>
        <p:txBody>
          <a:bodyPr wrap="square" lIns="0" tIns="0" rIns="0" bIns="0">
            <a:spAutoFit/>
          </a:bodyPr>
          <a:lstStyle>
            <a:lvl1pPr marL="0" indent="0">
              <a:spcBef>
                <a:spcPts val="0"/>
              </a:spcBef>
              <a:buNone/>
              <a:defRPr sz="4706" b="0" i="0" spc="0" baseline="0">
                <a:solidFill>
                  <a:schemeClr val="accent1"/>
                </a:solidFill>
                <a:latin typeface="Segoe UI" panose="020B0502040204020203" pitchFamily="34" charset="0"/>
                <a:cs typeface="Segoe UI" panose="020B0502040204020203" pitchFamily="34" charset="0"/>
              </a:defRPr>
            </a:lvl1pPr>
          </a:lstStyle>
          <a:p>
            <a:pPr lvl="0"/>
            <a:endParaRPr lang="en-US"/>
          </a:p>
        </p:txBody>
      </p:sp>
      <p:sp>
        <p:nvSpPr>
          <p:cNvPr id="5" name="TextBox 4">
            <a:extLst>
              <a:ext uri="{FF2B5EF4-FFF2-40B4-BE49-F238E27FC236}">
                <a16:creationId xmlns:a16="http://schemas.microsoft.com/office/drawing/2014/main" id="{1860C968-5B12-4500-95F4-D3614B2DB192}"/>
              </a:ext>
            </a:extLst>
          </p:cNvPr>
          <p:cNvSpPr txBox="1"/>
          <p:nvPr userDrawn="1"/>
        </p:nvSpPr>
        <p:spPr>
          <a:xfrm>
            <a:off x="1231758" y="783719"/>
            <a:ext cx="4305300" cy="461665"/>
          </a:xfrm>
          <a:prstGeom prst="rect">
            <a:avLst/>
          </a:prstGeom>
          <a:noFill/>
        </p:spPr>
        <p:txBody>
          <a:bodyPr wrap="square" rtlCol="0">
            <a:spAutoFit/>
          </a:bodyPr>
          <a:lstStyle/>
          <a:p>
            <a:r>
              <a:rPr lang="en-GB" sz="2400">
                <a:solidFill>
                  <a:schemeClr val="bg1"/>
                </a:solidFill>
                <a:latin typeface="Segoe UI Semibold" panose="020B0702040204020203" pitchFamily="34" charset="0"/>
                <a:cs typeface="Segoe UI Semibold" panose="020B0702040204020203" pitchFamily="34" charset="0"/>
              </a:rPr>
              <a:t>Powered by</a:t>
            </a:r>
          </a:p>
        </p:txBody>
      </p:sp>
    </p:spTree>
    <p:extLst>
      <p:ext uri="{BB962C8B-B14F-4D97-AF65-F5344CB8AC3E}">
        <p14:creationId xmlns:p14="http://schemas.microsoft.com/office/powerpoint/2010/main" val="2236169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_3">
    <p:bg>
      <p:bgPr>
        <a:solidFill>
          <a:schemeClr val="bg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243C027-D168-BA4B-AA98-023A1650CCAC}"/>
              </a:ext>
            </a:extLst>
          </p:cNvPr>
          <p:cNvGrpSpPr/>
          <p:nvPr userDrawn="1"/>
        </p:nvGrpSpPr>
        <p:grpSpPr>
          <a:xfrm>
            <a:off x="6097" y="0"/>
            <a:ext cx="10666469" cy="13716000"/>
            <a:chOff x="3048" y="0"/>
            <a:chExt cx="5332540" cy="6858000"/>
          </a:xfrm>
        </p:grpSpPr>
        <p:pic>
          <p:nvPicPr>
            <p:cNvPr id="4" name="Picture 3" descr="A screenshot of a computer screen&#10;&#10;Description automatically generated with medium confidence">
              <a:extLst>
                <a:ext uri="{FF2B5EF4-FFF2-40B4-BE49-F238E27FC236}">
                  <a16:creationId xmlns:a16="http://schemas.microsoft.com/office/drawing/2014/main" id="{F6DD5484-3634-EE43-94BE-7708F71CB9B9}"/>
                </a:ext>
              </a:extLst>
            </p:cNvPr>
            <p:cNvPicPr>
              <a:picLocks noChangeAspect="1"/>
            </p:cNvPicPr>
            <p:nvPr userDrawn="1"/>
          </p:nvPicPr>
          <p:blipFill rotWithShape="1">
            <a:blip r:embed="rId2"/>
            <a:srcRect r="56318"/>
            <a:stretch/>
          </p:blipFill>
          <p:spPr>
            <a:xfrm>
              <a:off x="3048" y="0"/>
              <a:ext cx="5323015" cy="6858000"/>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F756C0E7-C77A-1443-AD79-46ED69B266E2}"/>
                </a:ext>
              </a:extLst>
            </p:cNvPr>
            <p:cNvPicPr>
              <a:picLocks noChangeAspect="1"/>
            </p:cNvPicPr>
            <p:nvPr userDrawn="1"/>
          </p:nvPicPr>
          <p:blipFill rotWithShape="1">
            <a:blip r:embed="rId3"/>
            <a:srcRect l="68498" r="6215"/>
            <a:stretch/>
          </p:blipFill>
          <p:spPr>
            <a:xfrm>
              <a:off x="2254102" y="0"/>
              <a:ext cx="3081486" cy="6858000"/>
            </a:xfrm>
            <a:prstGeom prst="rect">
              <a:avLst/>
            </a:prstGeom>
          </p:spPr>
        </p:pic>
      </p:grpSp>
      <p:sp>
        <p:nvSpPr>
          <p:cNvPr id="6" name="Picture Placeholder 5">
            <a:extLst>
              <a:ext uri="{FF2B5EF4-FFF2-40B4-BE49-F238E27FC236}">
                <a16:creationId xmlns:a16="http://schemas.microsoft.com/office/drawing/2014/main" id="{01406B3B-B2C6-4590-B1EB-8952EC98D56B}"/>
              </a:ext>
            </a:extLst>
          </p:cNvPr>
          <p:cNvSpPr>
            <a:spLocks noGrp="1"/>
          </p:cNvSpPr>
          <p:nvPr>
            <p:ph type="pic" sz="quarter" idx="13" hasCustomPrompt="1"/>
          </p:nvPr>
        </p:nvSpPr>
        <p:spPr>
          <a:xfrm>
            <a:off x="10653514" y="0"/>
            <a:ext cx="13733662" cy="13716000"/>
          </a:xfrm>
          <a:blipFill>
            <a:blip r:embed="rId4"/>
            <a:srcRect/>
            <a:stretch>
              <a:fillRect/>
            </a:stretch>
          </a:blipFill>
        </p:spPr>
        <p:txBody>
          <a:bodyPr vert="horz" wrap="square" lIns="0" tIns="2103120" rIns="0" bIns="0" rtlCol="0" anchor="t" anchorCtr="0">
            <a:noAutofit/>
          </a:bodyPr>
          <a:lstStyle>
            <a:lvl1pPr marL="0" indent="0" algn="ctr">
              <a:buNone/>
              <a:defRPr lang="en-US" sz="2800" b="1">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680" y="4632424"/>
            <a:ext cx="8336859" cy="221599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1164236" y="7407972"/>
            <a:ext cx="8330251" cy="677108"/>
          </a:xfrm>
          <a:noFill/>
        </p:spPr>
        <p:txBody>
          <a:bodyPr wrap="square" lIns="0" tIns="0" rIns="0" bIns="0">
            <a:spAutoFit/>
          </a:bodyPr>
          <a:lstStyle>
            <a:lvl1pPr marL="0" indent="0">
              <a:spcBef>
                <a:spcPts val="0"/>
              </a:spcBef>
              <a:buNone/>
              <a:defRPr sz="4400" spc="0" baseline="0">
                <a:solidFill>
                  <a:schemeClr val="accent2"/>
                </a:solidFill>
                <a:latin typeface="+mj-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stretch>
            <a:fillRect/>
          </a:stretch>
        </p:blipFill>
        <p:spPr bwMode="black">
          <a:xfrm>
            <a:off x="1168553" y="1171576"/>
            <a:ext cx="2732846" cy="585216"/>
          </a:xfrm>
          <a:prstGeom prst="rect">
            <a:avLst/>
          </a:prstGeom>
        </p:spPr>
      </p:pic>
      <p:sp>
        <p:nvSpPr>
          <p:cNvPr id="9" name="Text Placeholder 4">
            <a:extLst>
              <a:ext uri="{FF2B5EF4-FFF2-40B4-BE49-F238E27FC236}">
                <a16:creationId xmlns:a16="http://schemas.microsoft.com/office/drawing/2014/main" id="{D78477B1-6EAA-E548-9E4C-A5978F44EB85}"/>
              </a:ext>
            </a:extLst>
          </p:cNvPr>
          <p:cNvSpPr>
            <a:spLocks noGrp="1"/>
          </p:cNvSpPr>
          <p:nvPr>
            <p:ph type="body" sz="quarter" idx="14" hasCustomPrompt="1"/>
          </p:nvPr>
        </p:nvSpPr>
        <p:spPr>
          <a:xfrm>
            <a:off x="1164236" y="8421765"/>
            <a:ext cx="8330251" cy="615554"/>
          </a:xfrm>
          <a:noFill/>
        </p:spPr>
        <p:txBody>
          <a:bodyPr wrap="square" lIns="0" tIns="0" rIns="0" bIns="0">
            <a:spAutoFit/>
          </a:bodyPr>
          <a:lstStyle>
            <a:lvl1pPr marL="0" indent="0">
              <a:spcBef>
                <a:spcPts val="0"/>
              </a:spcBef>
              <a:buNone/>
              <a:defRPr sz="4000" spc="0" baseline="0">
                <a:solidFill>
                  <a:schemeClr val="accent5"/>
                </a:solidFill>
                <a:latin typeface="+mj-lt"/>
                <a:cs typeface="Segoe UI" panose="020B0502040204020203" pitchFamily="34" charset="0"/>
              </a:defRPr>
            </a:lvl1pPr>
          </a:lstStyle>
          <a:p>
            <a:pPr lvl="0"/>
            <a:r>
              <a:rPr lang="en-US"/>
              <a:t>[pronoun/pronoun]</a:t>
            </a:r>
          </a:p>
        </p:txBody>
      </p:sp>
    </p:spTree>
    <p:extLst>
      <p:ext uri="{BB962C8B-B14F-4D97-AF65-F5344CB8AC3E}">
        <p14:creationId xmlns:p14="http://schemas.microsoft.com/office/powerpoint/2010/main" val="237358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_4">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E30476D-64BE-E940-9E8D-6A0D9F5EF0A6}"/>
              </a:ext>
            </a:extLst>
          </p:cNvPr>
          <p:cNvGrpSpPr/>
          <p:nvPr userDrawn="1"/>
        </p:nvGrpSpPr>
        <p:grpSpPr>
          <a:xfrm>
            <a:off x="6098" y="0"/>
            <a:ext cx="10647416" cy="13716000"/>
            <a:chOff x="3048" y="0"/>
            <a:chExt cx="5323015" cy="6858000"/>
          </a:xfrm>
        </p:grpSpPr>
        <p:pic>
          <p:nvPicPr>
            <p:cNvPr id="3" name="Picture 2" descr="Shape&#10;&#10;Description automatically generated with medium confidence">
              <a:extLst>
                <a:ext uri="{FF2B5EF4-FFF2-40B4-BE49-F238E27FC236}">
                  <a16:creationId xmlns:a16="http://schemas.microsoft.com/office/drawing/2014/main" id="{62166199-A340-004C-A5C0-7FAF04E007B8}"/>
                </a:ext>
              </a:extLst>
            </p:cNvPr>
            <p:cNvPicPr>
              <a:picLocks noChangeAspect="1"/>
            </p:cNvPicPr>
            <p:nvPr userDrawn="1"/>
          </p:nvPicPr>
          <p:blipFill rotWithShape="1">
            <a:blip r:embed="rId2"/>
            <a:srcRect l="66007" r="6293"/>
            <a:stretch/>
          </p:blipFill>
          <p:spPr>
            <a:xfrm>
              <a:off x="1950640" y="0"/>
              <a:ext cx="3375423" cy="6858000"/>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E81E8556-D73E-B348-B7DB-7724C9844FC8}"/>
                </a:ext>
              </a:extLst>
            </p:cNvPr>
            <p:cNvPicPr>
              <a:picLocks noChangeAspect="1"/>
            </p:cNvPicPr>
            <p:nvPr userDrawn="1"/>
          </p:nvPicPr>
          <p:blipFill rotWithShape="1">
            <a:blip r:embed="rId3"/>
            <a:srcRect r="60995"/>
            <a:stretch/>
          </p:blipFill>
          <p:spPr>
            <a:xfrm>
              <a:off x="3048" y="0"/>
              <a:ext cx="4753102" cy="6858000"/>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1168552" y="1171576"/>
            <a:ext cx="2733236" cy="585216"/>
          </a:xfrm>
          <a:prstGeom prst="rect">
            <a:avLst/>
          </a:prstGeom>
        </p:spPr>
      </p:pic>
      <p:sp>
        <p:nvSpPr>
          <p:cNvPr id="10" name="Picture Placeholder 5">
            <a:extLst>
              <a:ext uri="{FF2B5EF4-FFF2-40B4-BE49-F238E27FC236}">
                <a16:creationId xmlns:a16="http://schemas.microsoft.com/office/drawing/2014/main" id="{7F38328A-6CF7-4379-8676-B7CFBFC3411E}"/>
              </a:ext>
            </a:extLst>
          </p:cNvPr>
          <p:cNvSpPr>
            <a:spLocks noGrp="1"/>
          </p:cNvSpPr>
          <p:nvPr>
            <p:ph type="pic" sz="quarter" idx="13" hasCustomPrompt="1"/>
          </p:nvPr>
        </p:nvSpPr>
        <p:spPr>
          <a:xfrm>
            <a:off x="10653514" y="0"/>
            <a:ext cx="13733662" cy="13716000"/>
          </a:xfrm>
          <a:blipFill>
            <a:blip r:embed="rId5"/>
            <a:srcRect/>
            <a:stretch>
              <a:fillRect/>
            </a:stretch>
          </a:blipFill>
        </p:spPr>
        <p:txBody>
          <a:bodyPr vert="horz" wrap="square" lIns="0" tIns="2103120" rIns="0" bIns="0" rtlCol="0" anchor="t" anchorCtr="0">
            <a:noAutofit/>
          </a:bodyPr>
          <a:lstStyle>
            <a:lvl1pPr marL="0" indent="0" algn="ctr">
              <a:buNone/>
              <a:defRPr lang="en-US" sz="2800" b="1">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9" name="Title 1">
            <a:extLst>
              <a:ext uri="{FF2B5EF4-FFF2-40B4-BE49-F238E27FC236}">
                <a16:creationId xmlns:a16="http://schemas.microsoft.com/office/drawing/2014/main" id="{CDAE9E1E-2D09-6D46-84C6-A89713015A7D}"/>
              </a:ext>
            </a:extLst>
          </p:cNvPr>
          <p:cNvSpPr>
            <a:spLocks noGrp="1"/>
          </p:cNvSpPr>
          <p:nvPr>
            <p:ph type="title" hasCustomPrompt="1"/>
          </p:nvPr>
        </p:nvSpPr>
        <p:spPr>
          <a:xfrm>
            <a:off x="1176680" y="4632424"/>
            <a:ext cx="8336859" cy="221599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11" name="Text Placeholder 4">
            <a:extLst>
              <a:ext uri="{FF2B5EF4-FFF2-40B4-BE49-F238E27FC236}">
                <a16:creationId xmlns:a16="http://schemas.microsoft.com/office/drawing/2014/main" id="{DAEF9DF2-4B5A-CC45-8915-353DA385E80F}"/>
              </a:ext>
            </a:extLst>
          </p:cNvPr>
          <p:cNvSpPr>
            <a:spLocks noGrp="1"/>
          </p:cNvSpPr>
          <p:nvPr>
            <p:ph type="body" sz="quarter" idx="12" hasCustomPrompt="1"/>
          </p:nvPr>
        </p:nvSpPr>
        <p:spPr>
          <a:xfrm>
            <a:off x="1164236" y="7407972"/>
            <a:ext cx="8330251" cy="677108"/>
          </a:xfrm>
          <a:noFill/>
        </p:spPr>
        <p:txBody>
          <a:bodyPr wrap="square" lIns="0" tIns="0" rIns="0" bIns="0">
            <a:spAutoFit/>
          </a:bodyPr>
          <a:lstStyle>
            <a:lvl1pPr marL="0" indent="0">
              <a:spcBef>
                <a:spcPts val="0"/>
              </a:spcBef>
              <a:buNone/>
              <a:defRPr sz="4400" spc="0" baseline="0">
                <a:solidFill>
                  <a:schemeClr val="accent1"/>
                </a:solidFill>
                <a:latin typeface="+mj-lt"/>
                <a:cs typeface="Segoe UI" panose="020B0502040204020203" pitchFamily="34" charset="0"/>
              </a:defRPr>
            </a:lvl1pPr>
          </a:lstStyle>
          <a:p>
            <a:pPr lvl="0"/>
            <a:r>
              <a:rPr lang="en-US"/>
              <a:t>Speaker name or subtitle</a:t>
            </a:r>
          </a:p>
        </p:txBody>
      </p:sp>
      <p:sp>
        <p:nvSpPr>
          <p:cNvPr id="12" name="Text Placeholder 4">
            <a:extLst>
              <a:ext uri="{FF2B5EF4-FFF2-40B4-BE49-F238E27FC236}">
                <a16:creationId xmlns:a16="http://schemas.microsoft.com/office/drawing/2014/main" id="{052BC8D1-62A4-644A-8572-9514A6F6000B}"/>
              </a:ext>
            </a:extLst>
          </p:cNvPr>
          <p:cNvSpPr>
            <a:spLocks noGrp="1"/>
          </p:cNvSpPr>
          <p:nvPr>
            <p:ph type="body" sz="quarter" idx="14" hasCustomPrompt="1"/>
          </p:nvPr>
        </p:nvSpPr>
        <p:spPr>
          <a:xfrm>
            <a:off x="1164236" y="8421765"/>
            <a:ext cx="8330251" cy="615554"/>
          </a:xfrm>
          <a:noFill/>
        </p:spPr>
        <p:txBody>
          <a:bodyPr wrap="square" lIns="0" tIns="0" rIns="0" bIns="0">
            <a:spAutoFit/>
          </a:bodyPr>
          <a:lstStyle>
            <a:lvl1pPr marL="0" indent="0">
              <a:spcBef>
                <a:spcPts val="0"/>
              </a:spcBef>
              <a:buNone/>
              <a:defRPr sz="4000" spc="0" baseline="0">
                <a:solidFill>
                  <a:schemeClr val="accent4"/>
                </a:solidFill>
                <a:latin typeface="+mj-lt"/>
                <a:cs typeface="Segoe UI" panose="020B0502040204020203" pitchFamily="34" charset="0"/>
              </a:defRPr>
            </a:lvl1pPr>
          </a:lstStyle>
          <a:p>
            <a:pPr lvl="0"/>
            <a:r>
              <a:rPr lang="en-US"/>
              <a:t>[pronoun/pronoun]</a:t>
            </a:r>
          </a:p>
        </p:txBody>
      </p:sp>
    </p:spTree>
    <p:extLst>
      <p:ext uri="{BB962C8B-B14F-4D97-AF65-F5344CB8AC3E}">
        <p14:creationId xmlns:p14="http://schemas.microsoft.com/office/powerpoint/2010/main" val="1146200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_5">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90781B7D-F56C-6740-A31B-CCC97A63AA3F}"/>
              </a:ext>
            </a:extLst>
          </p:cNvPr>
          <p:cNvGrpSpPr/>
          <p:nvPr userDrawn="1"/>
        </p:nvGrpSpPr>
        <p:grpSpPr>
          <a:xfrm>
            <a:off x="6097" y="0"/>
            <a:ext cx="10666469" cy="13716000"/>
            <a:chOff x="3048" y="0"/>
            <a:chExt cx="5332540" cy="6858000"/>
          </a:xfrm>
        </p:grpSpPr>
        <p:pic>
          <p:nvPicPr>
            <p:cNvPr id="15" name="Picture 14" descr="A screenshot of a computer screen&#10;&#10;Description automatically generated with medium confidence">
              <a:extLst>
                <a:ext uri="{FF2B5EF4-FFF2-40B4-BE49-F238E27FC236}">
                  <a16:creationId xmlns:a16="http://schemas.microsoft.com/office/drawing/2014/main" id="{AE43A1DE-E861-7A4F-87B7-0E4F2EC8E7AD}"/>
                </a:ext>
              </a:extLst>
            </p:cNvPr>
            <p:cNvPicPr>
              <a:picLocks noChangeAspect="1"/>
            </p:cNvPicPr>
            <p:nvPr userDrawn="1"/>
          </p:nvPicPr>
          <p:blipFill rotWithShape="1">
            <a:blip r:embed="rId2"/>
            <a:srcRect r="56318"/>
            <a:stretch/>
          </p:blipFill>
          <p:spPr>
            <a:xfrm>
              <a:off x="3048" y="0"/>
              <a:ext cx="5323015" cy="6858000"/>
            </a:xfrm>
            <a:prstGeom prst="rect">
              <a:avLst/>
            </a:prstGeom>
          </p:spPr>
        </p:pic>
        <p:pic>
          <p:nvPicPr>
            <p:cNvPr id="16" name="Picture 15" descr="Shape&#10;&#10;Description automatically generated with low confidence">
              <a:extLst>
                <a:ext uri="{FF2B5EF4-FFF2-40B4-BE49-F238E27FC236}">
                  <a16:creationId xmlns:a16="http://schemas.microsoft.com/office/drawing/2014/main" id="{6CC8F067-CF6E-CF48-9C41-CC12A55E4047}"/>
                </a:ext>
              </a:extLst>
            </p:cNvPr>
            <p:cNvPicPr>
              <a:picLocks noChangeAspect="1"/>
            </p:cNvPicPr>
            <p:nvPr userDrawn="1"/>
          </p:nvPicPr>
          <p:blipFill rotWithShape="1">
            <a:blip r:embed="rId3"/>
            <a:srcRect l="68498" r="6215"/>
            <a:stretch/>
          </p:blipFill>
          <p:spPr>
            <a:xfrm>
              <a:off x="2254102" y="0"/>
              <a:ext cx="3081486" cy="6858000"/>
            </a:xfrm>
            <a:prstGeom prst="rect">
              <a:avLst/>
            </a:prstGeom>
          </p:spPr>
        </p:pic>
      </p:gr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stretch>
            <a:fillRect/>
          </a:stretch>
        </p:blipFill>
        <p:spPr bwMode="black">
          <a:xfrm>
            <a:off x="1168553" y="1171576"/>
            <a:ext cx="2732846" cy="585216"/>
          </a:xfrm>
          <a:prstGeom prst="rect">
            <a:avLst/>
          </a:prstGeom>
        </p:spPr>
      </p:pic>
      <p:pic>
        <p:nvPicPr>
          <p:cNvPr id="6" name="Picture 5" descr="Two people looking at a device">
            <a:extLst>
              <a:ext uri="{FF2B5EF4-FFF2-40B4-BE49-F238E27FC236}">
                <a16:creationId xmlns:a16="http://schemas.microsoft.com/office/drawing/2014/main" id="{2A330C27-45E2-4D8C-97BF-C044B2143273}"/>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0669389" y="2"/>
            <a:ext cx="13717786" cy="13716000"/>
          </a:xfrm>
          <a:prstGeom prst="rect">
            <a:avLst/>
          </a:prstGeom>
        </p:spPr>
      </p:pic>
      <p:sp>
        <p:nvSpPr>
          <p:cNvPr id="11" name="Title 1">
            <a:extLst>
              <a:ext uri="{FF2B5EF4-FFF2-40B4-BE49-F238E27FC236}">
                <a16:creationId xmlns:a16="http://schemas.microsoft.com/office/drawing/2014/main" id="{C068CDDB-268C-7F4B-9571-F29F353E912B}"/>
              </a:ext>
            </a:extLst>
          </p:cNvPr>
          <p:cNvSpPr>
            <a:spLocks noGrp="1"/>
          </p:cNvSpPr>
          <p:nvPr>
            <p:ph type="title" hasCustomPrompt="1"/>
          </p:nvPr>
        </p:nvSpPr>
        <p:spPr>
          <a:xfrm>
            <a:off x="1176680" y="4632424"/>
            <a:ext cx="8336859" cy="221599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12" name="Text Placeholder 4">
            <a:extLst>
              <a:ext uri="{FF2B5EF4-FFF2-40B4-BE49-F238E27FC236}">
                <a16:creationId xmlns:a16="http://schemas.microsoft.com/office/drawing/2014/main" id="{AA1B0803-B041-8849-A8E5-94D9388E41B1}"/>
              </a:ext>
            </a:extLst>
          </p:cNvPr>
          <p:cNvSpPr>
            <a:spLocks noGrp="1"/>
          </p:cNvSpPr>
          <p:nvPr>
            <p:ph type="body" sz="quarter" idx="12" hasCustomPrompt="1"/>
          </p:nvPr>
        </p:nvSpPr>
        <p:spPr>
          <a:xfrm>
            <a:off x="1164236" y="7407972"/>
            <a:ext cx="8330251" cy="677108"/>
          </a:xfrm>
          <a:noFill/>
        </p:spPr>
        <p:txBody>
          <a:bodyPr wrap="square" lIns="0" tIns="0" rIns="0" bIns="0">
            <a:spAutoFit/>
          </a:bodyPr>
          <a:lstStyle>
            <a:lvl1pPr marL="0" indent="0">
              <a:spcBef>
                <a:spcPts val="0"/>
              </a:spcBef>
              <a:buNone/>
              <a:defRPr sz="4400" spc="0" baseline="0">
                <a:solidFill>
                  <a:schemeClr val="accent2"/>
                </a:solidFill>
                <a:latin typeface="+mj-lt"/>
                <a:cs typeface="Segoe UI" panose="020B0502040204020203" pitchFamily="34" charset="0"/>
              </a:defRPr>
            </a:lvl1pPr>
          </a:lstStyle>
          <a:p>
            <a:pPr lvl="0"/>
            <a:r>
              <a:rPr lang="en-US"/>
              <a:t>Speaker name or subtitle</a:t>
            </a:r>
          </a:p>
        </p:txBody>
      </p:sp>
      <p:sp>
        <p:nvSpPr>
          <p:cNvPr id="13" name="Text Placeholder 4">
            <a:extLst>
              <a:ext uri="{FF2B5EF4-FFF2-40B4-BE49-F238E27FC236}">
                <a16:creationId xmlns:a16="http://schemas.microsoft.com/office/drawing/2014/main" id="{215F6A8D-15CC-6F48-A3B9-AA309B1C6DBF}"/>
              </a:ext>
            </a:extLst>
          </p:cNvPr>
          <p:cNvSpPr>
            <a:spLocks noGrp="1"/>
          </p:cNvSpPr>
          <p:nvPr>
            <p:ph type="body" sz="quarter" idx="14" hasCustomPrompt="1"/>
          </p:nvPr>
        </p:nvSpPr>
        <p:spPr>
          <a:xfrm>
            <a:off x="1164236" y="8421765"/>
            <a:ext cx="8330251" cy="615554"/>
          </a:xfrm>
          <a:noFill/>
        </p:spPr>
        <p:txBody>
          <a:bodyPr wrap="square" lIns="0" tIns="0" rIns="0" bIns="0">
            <a:spAutoFit/>
          </a:bodyPr>
          <a:lstStyle>
            <a:lvl1pPr marL="0" indent="0">
              <a:spcBef>
                <a:spcPts val="0"/>
              </a:spcBef>
              <a:buNone/>
              <a:defRPr sz="4000" spc="0" baseline="0">
                <a:solidFill>
                  <a:schemeClr val="accent5"/>
                </a:solidFill>
                <a:latin typeface="+mj-lt"/>
                <a:cs typeface="Segoe UI" panose="020B0502040204020203" pitchFamily="34" charset="0"/>
              </a:defRPr>
            </a:lvl1pPr>
          </a:lstStyle>
          <a:p>
            <a:pPr lvl="0"/>
            <a:r>
              <a:rPr lang="en-US"/>
              <a:t>[pronoun/pronoun]</a:t>
            </a:r>
          </a:p>
        </p:txBody>
      </p:sp>
    </p:spTree>
    <p:extLst>
      <p:ext uri="{BB962C8B-B14F-4D97-AF65-F5344CB8AC3E}">
        <p14:creationId xmlns:p14="http://schemas.microsoft.com/office/powerpoint/2010/main" val="249701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_6">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9878643-FD01-1C42-A0A5-F39D09D5CB13}"/>
              </a:ext>
            </a:extLst>
          </p:cNvPr>
          <p:cNvGrpSpPr/>
          <p:nvPr userDrawn="1"/>
        </p:nvGrpSpPr>
        <p:grpSpPr>
          <a:xfrm>
            <a:off x="6098" y="0"/>
            <a:ext cx="10647416" cy="13716000"/>
            <a:chOff x="3048" y="0"/>
            <a:chExt cx="5323015" cy="6858000"/>
          </a:xfrm>
        </p:grpSpPr>
        <p:pic>
          <p:nvPicPr>
            <p:cNvPr id="12" name="Picture 11" descr="Shape&#10;&#10;Description automatically generated with medium confidence">
              <a:extLst>
                <a:ext uri="{FF2B5EF4-FFF2-40B4-BE49-F238E27FC236}">
                  <a16:creationId xmlns:a16="http://schemas.microsoft.com/office/drawing/2014/main" id="{052DE7D1-9DC4-F841-A574-FDF5A4034041}"/>
                </a:ext>
              </a:extLst>
            </p:cNvPr>
            <p:cNvPicPr>
              <a:picLocks noChangeAspect="1"/>
            </p:cNvPicPr>
            <p:nvPr userDrawn="1"/>
          </p:nvPicPr>
          <p:blipFill rotWithShape="1">
            <a:blip r:embed="rId2"/>
            <a:srcRect l="66007" r="6293"/>
            <a:stretch/>
          </p:blipFill>
          <p:spPr>
            <a:xfrm>
              <a:off x="1950640" y="0"/>
              <a:ext cx="3375423" cy="6858000"/>
            </a:xfrm>
            <a:prstGeom prst="rect">
              <a:avLst/>
            </a:prstGeom>
          </p:spPr>
        </p:pic>
        <p:pic>
          <p:nvPicPr>
            <p:cNvPr id="13" name="Picture 12" descr="Shape&#10;&#10;Description automatically generated with medium confidence">
              <a:extLst>
                <a:ext uri="{FF2B5EF4-FFF2-40B4-BE49-F238E27FC236}">
                  <a16:creationId xmlns:a16="http://schemas.microsoft.com/office/drawing/2014/main" id="{9CC531FF-369D-D74A-945F-E474FF5D0833}"/>
                </a:ext>
              </a:extLst>
            </p:cNvPr>
            <p:cNvPicPr>
              <a:picLocks noChangeAspect="1"/>
            </p:cNvPicPr>
            <p:nvPr userDrawn="1"/>
          </p:nvPicPr>
          <p:blipFill rotWithShape="1">
            <a:blip r:embed="rId3"/>
            <a:srcRect r="60995"/>
            <a:stretch/>
          </p:blipFill>
          <p:spPr>
            <a:xfrm>
              <a:off x="3048" y="0"/>
              <a:ext cx="4753102" cy="6858000"/>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1168552" y="1171576"/>
            <a:ext cx="2733236" cy="585216"/>
          </a:xfrm>
          <a:prstGeom prst="rect">
            <a:avLst/>
          </a:prstGeom>
        </p:spPr>
      </p:pic>
      <p:pic>
        <p:nvPicPr>
          <p:cNvPr id="6" name="Picture 5" descr="Two people looking at a device">
            <a:extLst>
              <a:ext uri="{FF2B5EF4-FFF2-40B4-BE49-F238E27FC236}">
                <a16:creationId xmlns:a16="http://schemas.microsoft.com/office/drawing/2014/main" id="{6CD00A10-48BD-4C7B-8FF1-50B0606A3F3E}"/>
              </a:ext>
            </a:extLst>
          </p:cNvPr>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0669389" y="2"/>
            <a:ext cx="13717786" cy="13716000"/>
          </a:xfrm>
          <a:prstGeom prst="rect">
            <a:avLst/>
          </a:prstGeom>
        </p:spPr>
      </p:pic>
      <p:sp>
        <p:nvSpPr>
          <p:cNvPr id="14" name="Title 1">
            <a:extLst>
              <a:ext uri="{FF2B5EF4-FFF2-40B4-BE49-F238E27FC236}">
                <a16:creationId xmlns:a16="http://schemas.microsoft.com/office/drawing/2014/main" id="{E4BB9951-10B3-EC48-90A9-0187EEF72FCB}"/>
              </a:ext>
            </a:extLst>
          </p:cNvPr>
          <p:cNvSpPr>
            <a:spLocks noGrp="1"/>
          </p:cNvSpPr>
          <p:nvPr>
            <p:ph type="title" hasCustomPrompt="1"/>
          </p:nvPr>
        </p:nvSpPr>
        <p:spPr>
          <a:xfrm>
            <a:off x="1176680" y="4632424"/>
            <a:ext cx="8336859" cy="221599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15" name="Text Placeholder 4">
            <a:extLst>
              <a:ext uri="{FF2B5EF4-FFF2-40B4-BE49-F238E27FC236}">
                <a16:creationId xmlns:a16="http://schemas.microsoft.com/office/drawing/2014/main" id="{7EDA23E7-6194-3546-A612-0F16B5E2A159}"/>
              </a:ext>
            </a:extLst>
          </p:cNvPr>
          <p:cNvSpPr>
            <a:spLocks noGrp="1"/>
          </p:cNvSpPr>
          <p:nvPr>
            <p:ph type="body" sz="quarter" idx="12" hasCustomPrompt="1"/>
          </p:nvPr>
        </p:nvSpPr>
        <p:spPr>
          <a:xfrm>
            <a:off x="1164236" y="7407972"/>
            <a:ext cx="8330251" cy="677108"/>
          </a:xfrm>
          <a:noFill/>
        </p:spPr>
        <p:txBody>
          <a:bodyPr wrap="square" lIns="0" tIns="0" rIns="0" bIns="0">
            <a:spAutoFit/>
          </a:bodyPr>
          <a:lstStyle>
            <a:lvl1pPr marL="0" indent="0">
              <a:spcBef>
                <a:spcPts val="0"/>
              </a:spcBef>
              <a:buNone/>
              <a:defRPr sz="4400" spc="0" baseline="0">
                <a:solidFill>
                  <a:schemeClr val="accent1"/>
                </a:solidFill>
                <a:latin typeface="+mj-lt"/>
                <a:cs typeface="Segoe UI" panose="020B0502040204020203" pitchFamily="34" charset="0"/>
              </a:defRPr>
            </a:lvl1pPr>
          </a:lstStyle>
          <a:p>
            <a:pPr lvl="0"/>
            <a:r>
              <a:rPr lang="en-US"/>
              <a:t>Speaker name or subtitle</a:t>
            </a:r>
          </a:p>
        </p:txBody>
      </p:sp>
      <p:sp>
        <p:nvSpPr>
          <p:cNvPr id="16" name="Text Placeholder 4">
            <a:extLst>
              <a:ext uri="{FF2B5EF4-FFF2-40B4-BE49-F238E27FC236}">
                <a16:creationId xmlns:a16="http://schemas.microsoft.com/office/drawing/2014/main" id="{7494395B-C877-9E44-84D4-062FC41D3843}"/>
              </a:ext>
            </a:extLst>
          </p:cNvPr>
          <p:cNvSpPr>
            <a:spLocks noGrp="1"/>
          </p:cNvSpPr>
          <p:nvPr>
            <p:ph type="body" sz="quarter" idx="14" hasCustomPrompt="1"/>
          </p:nvPr>
        </p:nvSpPr>
        <p:spPr>
          <a:xfrm>
            <a:off x="1164236" y="8421765"/>
            <a:ext cx="8330251" cy="615554"/>
          </a:xfrm>
          <a:noFill/>
        </p:spPr>
        <p:txBody>
          <a:bodyPr wrap="square" lIns="0" tIns="0" rIns="0" bIns="0">
            <a:spAutoFit/>
          </a:bodyPr>
          <a:lstStyle>
            <a:lvl1pPr marL="0" indent="0">
              <a:spcBef>
                <a:spcPts val="0"/>
              </a:spcBef>
              <a:buNone/>
              <a:defRPr sz="4000" spc="0" baseline="0">
                <a:solidFill>
                  <a:schemeClr val="accent4"/>
                </a:solidFill>
                <a:latin typeface="+mj-lt"/>
                <a:cs typeface="Segoe UI" panose="020B0502040204020203" pitchFamily="34" charset="0"/>
              </a:defRPr>
            </a:lvl1pPr>
          </a:lstStyle>
          <a:p>
            <a:pPr lvl="0"/>
            <a:r>
              <a:rPr lang="en-US"/>
              <a:t>[pronoun/pronoun]</a:t>
            </a:r>
          </a:p>
        </p:txBody>
      </p:sp>
    </p:spTree>
    <p:extLst>
      <p:ext uri="{BB962C8B-B14F-4D97-AF65-F5344CB8AC3E}">
        <p14:creationId xmlns:p14="http://schemas.microsoft.com/office/powerpoint/2010/main" val="2754814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6F2D4CF6-2C8B-A04B-8B9D-0A2B52480F7B}"/>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552" y="3127376"/>
            <a:ext cx="22039909" cy="3225498"/>
          </a:xfrm>
          <a:solidFill>
            <a:schemeClr val="bg2"/>
          </a:solidFill>
        </p:spPr>
        <p:txBody>
          <a:bodyPr/>
          <a:lstStyle>
            <a:lvl1pPr>
              <a:defRPr>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Box 3" descr="This is a copyright notice that should be included on the final slide.">
            <a:extLst>
              <a:ext uri="{FF2B5EF4-FFF2-40B4-BE49-F238E27FC236}">
                <a16:creationId xmlns:a16="http://schemas.microsoft.com/office/drawing/2014/main" id="{48BF86A8-02EC-5042-9745-3FBA4E819DCB}"/>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14" name="Title 1">
            <a:extLst>
              <a:ext uri="{FF2B5EF4-FFF2-40B4-BE49-F238E27FC236}">
                <a16:creationId xmlns:a16="http://schemas.microsoft.com/office/drawing/2014/main" id="{A7F9A8A0-F99A-FC44-95F2-C0C436E84D11}"/>
              </a:ext>
            </a:extLst>
          </p:cNvPr>
          <p:cNvSpPr>
            <a:spLocks noGrp="1"/>
          </p:cNvSpPr>
          <p:nvPr>
            <p:ph type="title"/>
          </p:nvPr>
        </p:nvSpPr>
        <p:spPr>
          <a:xfrm>
            <a:off x="1176679" y="1225504"/>
            <a:ext cx="22039909"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345536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8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pic>
        <p:nvPicPr>
          <p:cNvPr id="5" name="Picture 4" descr="Shape&#10;&#10;Description automatically generated with low confidence">
            <a:extLst>
              <a:ext uri="{FF2B5EF4-FFF2-40B4-BE49-F238E27FC236}">
                <a16:creationId xmlns:a16="http://schemas.microsoft.com/office/drawing/2014/main" id="{59F621D9-DB63-7D4E-97B0-01CAC85D360F}"/>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4" name="Text Placeholder 3"/>
          <p:cNvSpPr>
            <a:spLocks noGrp="1"/>
          </p:cNvSpPr>
          <p:nvPr>
            <p:ph type="body" sz="quarter" idx="10"/>
          </p:nvPr>
        </p:nvSpPr>
        <p:spPr>
          <a:xfrm>
            <a:off x="1172933" y="3138265"/>
            <a:ext cx="22039909" cy="3225498"/>
          </a:xfrm>
          <a:solidFill>
            <a:schemeClr val="bg2"/>
          </a:solidFill>
          <a:ln>
            <a:noFill/>
          </a:ln>
        </p:spPr>
        <p:txBody>
          <a:bodyPr wrap="square">
            <a:spAutoFit/>
          </a:bodyPr>
          <a:lstStyle>
            <a:lvl1pPr marL="0" indent="0">
              <a:buNone/>
              <a:defRPr>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Box 3" descr="This is a copyright notice that should be included on the final slide.">
            <a:extLst>
              <a:ext uri="{FF2B5EF4-FFF2-40B4-BE49-F238E27FC236}">
                <a16:creationId xmlns:a16="http://schemas.microsoft.com/office/drawing/2014/main" id="{B14AD30C-F387-8545-A42B-68293B95B7B2}"/>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12" name="Title 1">
            <a:extLst>
              <a:ext uri="{FF2B5EF4-FFF2-40B4-BE49-F238E27FC236}">
                <a16:creationId xmlns:a16="http://schemas.microsoft.com/office/drawing/2014/main" id="{A6168517-4424-2A45-B739-A6CA7A077BA7}"/>
              </a:ext>
            </a:extLst>
          </p:cNvPr>
          <p:cNvSpPr>
            <a:spLocks noGrp="1"/>
          </p:cNvSpPr>
          <p:nvPr>
            <p:ph type="title"/>
          </p:nvPr>
        </p:nvSpPr>
        <p:spPr>
          <a:xfrm>
            <a:off x="1176679" y="1225504"/>
            <a:ext cx="22039909"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334598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84">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2"/>
        </a:solidFill>
        <a:effectLst/>
      </p:bgPr>
    </p:bg>
    <p:spTree>
      <p:nvGrpSpPr>
        <p:cNvPr id="1" name=""/>
        <p:cNvGrpSpPr/>
        <p:nvPr/>
      </p:nvGrpSpPr>
      <p:grpSpPr>
        <a:xfrm>
          <a:off x="0" y="0"/>
          <a:ext cx="0" cy="0"/>
          <a:chOff x="0" y="0"/>
          <a:chExt cx="0" cy="0"/>
        </a:xfrm>
      </p:grpSpPr>
      <p:pic>
        <p:nvPicPr>
          <p:cNvPr id="2" name="Picture 1" descr="Shape&#10;&#10;Description automatically generated with low confidence">
            <a:extLst>
              <a:ext uri="{FF2B5EF4-FFF2-40B4-BE49-F238E27FC236}">
                <a16:creationId xmlns:a16="http://schemas.microsoft.com/office/drawing/2014/main" id="{90CDBB6E-B3A7-F14B-A770-A1F2B68BE5B2}"/>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553" y="2870200"/>
            <a:ext cx="10424883" cy="3225498"/>
          </a:xfrm>
          <a:solidFill>
            <a:schemeClr val="bg2"/>
          </a:solidFill>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81041" y="2870200"/>
            <a:ext cx="10424883" cy="3225498"/>
          </a:xfrm>
          <a:solidFill>
            <a:schemeClr val="bg2"/>
          </a:solidFill>
        </p:spPr>
        <p:txBody>
          <a:bodyPr/>
          <a:lstStyle>
            <a:lvl1pPr>
              <a:defRPr>
                <a:latin typeface="+mj-lt"/>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Box 3" descr="This is a copyright notice that should be included on the final slide.">
            <a:extLst>
              <a:ext uri="{FF2B5EF4-FFF2-40B4-BE49-F238E27FC236}">
                <a16:creationId xmlns:a16="http://schemas.microsoft.com/office/drawing/2014/main" id="{CA726F7F-F310-3C48-9F1E-47642111B55A}"/>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14" name="Title 1">
            <a:extLst>
              <a:ext uri="{FF2B5EF4-FFF2-40B4-BE49-F238E27FC236}">
                <a16:creationId xmlns:a16="http://schemas.microsoft.com/office/drawing/2014/main" id="{52373796-F230-E24E-929B-2A917594CEAA}"/>
              </a:ext>
            </a:extLst>
          </p:cNvPr>
          <p:cNvSpPr>
            <a:spLocks noGrp="1"/>
          </p:cNvSpPr>
          <p:nvPr>
            <p:ph type="title"/>
          </p:nvPr>
        </p:nvSpPr>
        <p:spPr>
          <a:xfrm>
            <a:off x="1176679" y="1225504"/>
            <a:ext cx="22039909"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405765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20DD9361-6AAB-EB4D-A97C-D55BEC7E0556}"/>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4" name="Text Placeholder 3"/>
          <p:cNvSpPr>
            <a:spLocks noGrp="1"/>
          </p:cNvSpPr>
          <p:nvPr>
            <p:ph type="body" sz="quarter" idx="10"/>
          </p:nvPr>
        </p:nvSpPr>
        <p:spPr>
          <a:xfrm>
            <a:off x="1168552" y="3135664"/>
            <a:ext cx="10425517" cy="3299364"/>
          </a:xfrm>
          <a:solidFill>
            <a:schemeClr val="bg2"/>
          </a:solidFill>
        </p:spPr>
        <p:txBody>
          <a:bodyPr wrap="square">
            <a:spAutoFit/>
          </a:bodyPr>
          <a:lstStyle>
            <a:lvl1pPr marL="0" indent="0">
              <a:spcBef>
                <a:spcPts val="2448"/>
              </a:spcBef>
              <a:buClr>
                <a:schemeClr val="tx1"/>
              </a:buClr>
              <a:buFont typeface="Wingdings" panose="05000000000000000000" pitchFamily="2" charset="2"/>
              <a:buNone/>
              <a:defRPr sz="5600" b="0">
                <a:latin typeface="+mj-lt"/>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6008" y="3135664"/>
            <a:ext cx="10425517" cy="3299364"/>
          </a:xfrm>
          <a:solidFill>
            <a:schemeClr val="bg2"/>
          </a:solidFill>
        </p:spPr>
        <p:txBody>
          <a:bodyPr wrap="square">
            <a:spAutoFit/>
          </a:bodyPr>
          <a:lstStyle>
            <a:lvl1pPr marL="0" indent="0">
              <a:spcBef>
                <a:spcPts val="2448"/>
              </a:spcBef>
              <a:buClr>
                <a:schemeClr val="tx1"/>
              </a:buClr>
              <a:buFont typeface="Wingdings" panose="05000000000000000000" pitchFamily="2" charset="2"/>
              <a:buNone/>
              <a:defRPr sz="5600" b="0">
                <a:latin typeface="+mj-lt"/>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Box 3" descr="This is a copyright notice that should be included on the final slide.">
            <a:extLst>
              <a:ext uri="{FF2B5EF4-FFF2-40B4-BE49-F238E27FC236}">
                <a16:creationId xmlns:a16="http://schemas.microsoft.com/office/drawing/2014/main" id="{267A0106-EC2C-784F-AC32-C71384D8FE8E}"/>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15" name="Title 1">
            <a:extLst>
              <a:ext uri="{FF2B5EF4-FFF2-40B4-BE49-F238E27FC236}">
                <a16:creationId xmlns:a16="http://schemas.microsoft.com/office/drawing/2014/main" id="{E51E4967-C8EC-E647-B95D-DEDF9FC56D1E}"/>
              </a:ext>
            </a:extLst>
          </p:cNvPr>
          <p:cNvSpPr>
            <a:spLocks noGrp="1"/>
          </p:cNvSpPr>
          <p:nvPr>
            <p:ph type="title"/>
          </p:nvPr>
        </p:nvSpPr>
        <p:spPr>
          <a:xfrm>
            <a:off x="1176679" y="1225504"/>
            <a:ext cx="22039909"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843609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8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2"/>
        </a:solidFill>
        <a:effectLst/>
      </p:bgPr>
    </p:bg>
    <p:spTree>
      <p:nvGrpSpPr>
        <p:cNvPr id="1" name=""/>
        <p:cNvGrpSpPr/>
        <p:nvPr/>
      </p:nvGrpSpPr>
      <p:grpSpPr>
        <a:xfrm>
          <a:off x="0" y="0"/>
          <a:ext cx="0" cy="0"/>
          <a:chOff x="0" y="0"/>
          <a:chExt cx="0" cy="0"/>
        </a:xfrm>
      </p:grpSpPr>
      <p:pic>
        <p:nvPicPr>
          <p:cNvPr id="2" name="Picture 1" descr="Shape&#10;&#10;Description automatically generated with low confidence">
            <a:extLst>
              <a:ext uri="{FF2B5EF4-FFF2-40B4-BE49-F238E27FC236}">
                <a16:creationId xmlns:a16="http://schemas.microsoft.com/office/drawing/2014/main" id="{05E8AEDD-D2EB-A442-8AA6-DF8AD5242BAF}"/>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168552" y="3168337"/>
            <a:ext cx="10440759"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168552" y="4463737"/>
            <a:ext cx="10440759" cy="3225498"/>
          </a:xfrm>
          <a:solidFill>
            <a:schemeClr val="bg2"/>
          </a:solidFill>
        </p:spPr>
        <p:txBody>
          <a:bodyPr>
            <a:spAutoFit/>
          </a:bodyPr>
          <a:lstStyle>
            <a:lvl1pPr marL="342900" indent="-342900">
              <a:defRPr lang="en-US" sz="4800" dirty="0"/>
            </a:lvl1pPr>
            <a:lvl2pPr marL="685800" indent="-342900">
              <a:defRPr lang="en-US" dirty="0"/>
            </a:lvl2pPr>
            <a:lvl3pPr marL="1028700" indent="-342900">
              <a:defRPr lang="en-US" dirty="0"/>
            </a:lvl3pPr>
            <a:lvl4pPr marL="1333500" indent="-30480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12796916" y="3168337"/>
            <a:ext cx="10440759"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12796916" y="4463737"/>
            <a:ext cx="10440759" cy="3225498"/>
          </a:xfrm>
          <a:solidFill>
            <a:schemeClr val="bg2"/>
          </a:solidFill>
        </p:spPr>
        <p:txBody>
          <a:bodyPr>
            <a:spAutoFit/>
          </a:bodyPr>
          <a:lstStyle>
            <a:lvl1pPr marL="342900" indent="-342900">
              <a:defRPr lang="en-US" sz="4800" dirty="0"/>
            </a:lvl1pPr>
            <a:lvl2pPr marL="685800" indent="-342900">
              <a:defRPr lang="en-US" dirty="0"/>
            </a:lvl2pPr>
            <a:lvl3pPr marL="1028700" indent="-342900">
              <a:defRPr lang="en-US" dirty="0"/>
            </a:lvl3pPr>
            <a:lvl4pPr marL="1371600" indent="-273050">
              <a:defRPr lang="en-US" dirty="0"/>
            </a:lvl4pPr>
            <a:lvl5pPr marL="1587500" indent="-24130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Box 3" descr="This is a copyright notice that should be included on the final slide.">
            <a:extLst>
              <a:ext uri="{FF2B5EF4-FFF2-40B4-BE49-F238E27FC236}">
                <a16:creationId xmlns:a16="http://schemas.microsoft.com/office/drawing/2014/main" id="{A14637D1-DF3D-4F49-999C-7E0BD653D5DF}"/>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15" name="Title 1">
            <a:extLst>
              <a:ext uri="{FF2B5EF4-FFF2-40B4-BE49-F238E27FC236}">
                <a16:creationId xmlns:a16="http://schemas.microsoft.com/office/drawing/2014/main" id="{D7505364-4079-E24C-8F0C-2522C86DA081}"/>
              </a:ext>
            </a:extLst>
          </p:cNvPr>
          <p:cNvSpPr>
            <a:spLocks noGrp="1"/>
          </p:cNvSpPr>
          <p:nvPr>
            <p:ph type="title"/>
          </p:nvPr>
        </p:nvSpPr>
        <p:spPr>
          <a:xfrm>
            <a:off x="1176679" y="1225504"/>
            <a:ext cx="22039909"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26453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92">
          <p15:clr>
            <a:srgbClr val="5ACBF0"/>
          </p15:clr>
        </p15:guide>
        <p15:guide id="4" pos="3656">
          <p15:clr>
            <a:srgbClr val="5ACBF0"/>
          </p15:clr>
        </p15:guide>
        <p15:guide id="5" pos="4024">
          <p15:clr>
            <a:srgbClr val="5ACBF0"/>
          </p15:clr>
        </p15:guide>
        <p15:guide id="7" orient="horz" pos="98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bg>
      <p:bgPr>
        <a:solidFill>
          <a:schemeClr val="bg2"/>
        </a:solidFill>
        <a:effectLst/>
      </p:bgPr>
    </p:bg>
    <p:spTree>
      <p:nvGrpSpPr>
        <p:cNvPr id="1" name=""/>
        <p:cNvGrpSpPr/>
        <p:nvPr/>
      </p:nvGrpSpPr>
      <p:grpSpPr>
        <a:xfrm>
          <a:off x="0" y="0"/>
          <a:ext cx="0" cy="0"/>
          <a:chOff x="0" y="0"/>
          <a:chExt cx="0" cy="0"/>
        </a:xfrm>
      </p:grpSpPr>
      <p:pic>
        <p:nvPicPr>
          <p:cNvPr id="2" name="Picture 1" descr="Shape&#10;&#10;Description automatically generated with low confidence">
            <a:extLst>
              <a:ext uri="{FF2B5EF4-FFF2-40B4-BE49-F238E27FC236}">
                <a16:creationId xmlns:a16="http://schemas.microsoft.com/office/drawing/2014/main" id="{8979852E-8616-F943-A653-D7B83A4BFBC6}"/>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170586" y="3142014"/>
            <a:ext cx="6529666" cy="1477328"/>
          </a:xfrm>
        </p:spPr>
        <p:txBody>
          <a:bodyPr anchor="t"/>
          <a:lstStyle>
            <a:lvl1pPr marL="0" indent="0">
              <a:spcBef>
                <a:spcPts val="0"/>
              </a:spcBef>
              <a:buNone/>
              <a:defRPr sz="48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170586" y="5047014"/>
            <a:ext cx="6529666" cy="3520964"/>
          </a:xfrm>
          <a:solidFill>
            <a:schemeClr val="bg2"/>
          </a:solidFill>
        </p:spPr>
        <p:txBody>
          <a:bodyPr wrap="square">
            <a:spAutoFit/>
          </a:bodyPr>
          <a:lstStyle>
            <a:lvl1pPr marL="352426" indent="-352426">
              <a:defRPr lang="en-US" sz="4000" dirty="0"/>
            </a:lvl1pPr>
            <a:lvl2pPr marL="644526" indent="-301626">
              <a:defRPr lang="en-US" sz="3600" dirty="0"/>
            </a:lvl2pPr>
            <a:lvl3pPr marL="933450" indent="-276226">
              <a:defRPr lang="en-US" dirty="0"/>
            </a:lvl3pPr>
            <a:lvl4pPr marL="1190626" indent="-257176">
              <a:defRPr lang="en-US" dirty="0"/>
            </a:lvl4pPr>
            <a:lvl5pPr marL="1463676" indent="-2444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928755" y="3142014"/>
            <a:ext cx="6529666" cy="1477328"/>
          </a:xfrm>
        </p:spPr>
        <p:txBody>
          <a:bodyPr anchor="t"/>
          <a:lstStyle>
            <a:lvl1pPr marL="0" indent="0">
              <a:spcBef>
                <a:spcPts val="0"/>
              </a:spcBef>
              <a:buNone/>
              <a:defRPr sz="48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928755" y="5033734"/>
            <a:ext cx="6529666" cy="3520964"/>
          </a:xfrm>
          <a:solidFill>
            <a:schemeClr val="bg2"/>
          </a:solidFill>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686923" y="3142014"/>
            <a:ext cx="6529666" cy="1477328"/>
          </a:xfrm>
        </p:spPr>
        <p:txBody>
          <a:bodyPr anchor="t"/>
          <a:lstStyle>
            <a:lvl1pPr marL="0" indent="0">
              <a:spcBef>
                <a:spcPts val="0"/>
              </a:spcBef>
              <a:buNone/>
              <a:defRPr sz="48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686923" y="5047014"/>
            <a:ext cx="6529666" cy="3520964"/>
          </a:xfrm>
          <a:solidFill>
            <a:schemeClr val="bg2"/>
          </a:solidFill>
        </p:spPr>
        <p:txBody>
          <a:bodyPr wrap="square">
            <a:spAutoFit/>
          </a:bodyPr>
          <a:lstStyle>
            <a:lvl1pPr marL="352426" indent="-352426">
              <a:defRPr lang="en-US" sz="4000" dirty="0"/>
            </a:lvl1pPr>
            <a:lvl2pPr marL="796926" indent="-339726">
              <a:defRPr lang="en-US" sz="3600" dirty="0"/>
            </a:lvl2pPr>
            <a:lvl3pPr marL="1111250" indent="-314326">
              <a:defRPr lang="en-US" dirty="0"/>
            </a:lvl3pPr>
            <a:lvl4pPr marL="1371600" indent="-273050">
              <a:defRPr lang="en-US" dirty="0"/>
            </a:lvl4pPr>
            <a:lvl5pPr marL="1600200" indent="-2222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Box 3" descr="This is a copyright notice that should be included on the final slide.">
            <a:extLst>
              <a:ext uri="{FF2B5EF4-FFF2-40B4-BE49-F238E27FC236}">
                <a16:creationId xmlns:a16="http://schemas.microsoft.com/office/drawing/2014/main" id="{F2BE5B53-E1EE-4A4B-B4A8-716E89387AEE}"/>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17" name="Title 1">
            <a:extLst>
              <a:ext uri="{FF2B5EF4-FFF2-40B4-BE49-F238E27FC236}">
                <a16:creationId xmlns:a16="http://schemas.microsoft.com/office/drawing/2014/main" id="{1EB2ECE9-B76B-5F4F-989E-93885B387364}"/>
              </a:ext>
            </a:extLst>
          </p:cNvPr>
          <p:cNvSpPr>
            <a:spLocks noGrp="1"/>
          </p:cNvSpPr>
          <p:nvPr>
            <p:ph type="title"/>
          </p:nvPr>
        </p:nvSpPr>
        <p:spPr>
          <a:xfrm>
            <a:off x="1176679" y="1225504"/>
            <a:ext cx="22039909"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0453264"/>
      </p:ext>
    </p:extLst>
  </p:cSld>
  <p:clrMapOvr>
    <a:masterClrMapping/>
  </p:clrMapOvr>
  <p:transition>
    <p:fade/>
  </p:transition>
  <p:extLst>
    <p:ext uri="{DCECCB84-F9BA-43D5-87BE-67443E8EF086}">
      <p15:sldGuideLst xmlns:p15="http://schemas.microsoft.com/office/powerpoint/2012/main">
        <p15:guide id="3" orient="horz" pos="1584">
          <p15:clr>
            <a:srgbClr val="5ACBF0"/>
          </p15:clr>
        </p15:guide>
        <p15:guide id="4" orient="horz" pos="984">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Plain Background Dark">
    <p:spTree>
      <p:nvGrpSpPr>
        <p:cNvPr id="1" name=""/>
        <p:cNvGrpSpPr/>
        <p:nvPr/>
      </p:nvGrpSpPr>
      <p:grpSpPr>
        <a:xfrm>
          <a:off x="0" y="0"/>
          <a:ext cx="0" cy="0"/>
          <a:chOff x="0" y="0"/>
          <a:chExt cx="0" cy="0"/>
        </a:xfrm>
      </p:grpSpPr>
      <p:pic>
        <p:nvPicPr>
          <p:cNvPr id="3" name="Picture 2" descr="A picture containing background pattern&#10;&#10;Description automatically generated">
            <a:extLst>
              <a:ext uri="{FF2B5EF4-FFF2-40B4-BE49-F238E27FC236}">
                <a16:creationId xmlns:a16="http://schemas.microsoft.com/office/drawing/2014/main" id="{918A6298-6C1B-F14B-B2E8-74FFF0694AA6}"/>
              </a:ext>
            </a:extLst>
          </p:cNvPr>
          <p:cNvPicPr>
            <a:picLocks noChangeAspect="1"/>
          </p:cNvPicPr>
          <p:nvPr userDrawn="1"/>
        </p:nvPicPr>
        <p:blipFill>
          <a:blip r:embed="rId2"/>
          <a:stretch>
            <a:fillRect/>
          </a:stretch>
        </p:blipFill>
        <p:spPr>
          <a:xfrm>
            <a:off x="0" y="0"/>
            <a:ext cx="24387175" cy="13716000"/>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1095518" y="7926350"/>
            <a:ext cx="1091157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1095517" y="8434065"/>
            <a:ext cx="10911579" cy="1057158"/>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1095517" y="9545175"/>
            <a:ext cx="8222689" cy="1057158"/>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1095519" y="4801681"/>
            <a:ext cx="13522931" cy="2651126"/>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327182137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bg>
      <p:bgPr>
        <a:solidFill>
          <a:schemeClr val="bg2"/>
        </a:solidFill>
        <a:effectLst/>
      </p:bgPr>
    </p:bg>
    <p:spTree>
      <p:nvGrpSpPr>
        <p:cNvPr id="1" name=""/>
        <p:cNvGrpSpPr/>
        <p:nvPr/>
      </p:nvGrpSpPr>
      <p:grpSpPr>
        <a:xfrm>
          <a:off x="0" y="0"/>
          <a:ext cx="0" cy="0"/>
          <a:chOff x="0" y="0"/>
          <a:chExt cx="0" cy="0"/>
        </a:xfrm>
      </p:grpSpPr>
      <p:pic>
        <p:nvPicPr>
          <p:cNvPr id="2" name="Picture 1" descr="A picture containing shape&#10;&#10;Description automatically generated">
            <a:extLst>
              <a:ext uri="{FF2B5EF4-FFF2-40B4-BE49-F238E27FC236}">
                <a16:creationId xmlns:a16="http://schemas.microsoft.com/office/drawing/2014/main" id="{DD1A66D7-89A1-4B48-AB0C-12DCC93E8BD5}"/>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168553" y="3171511"/>
            <a:ext cx="5064785"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553" y="4861191"/>
            <a:ext cx="5064785" cy="3397854"/>
          </a:xfrm>
          <a:solidFill>
            <a:schemeClr val="bg2"/>
          </a:solidFill>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827139" y="3171511"/>
            <a:ext cx="5067960"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827140" y="4847911"/>
            <a:ext cx="5064785" cy="3397854"/>
          </a:xfrm>
          <a:solidFill>
            <a:schemeClr val="bg2"/>
          </a:solidFill>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490043" y="3171511"/>
            <a:ext cx="5064785"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490043" y="4861191"/>
            <a:ext cx="5064785" cy="3397854"/>
          </a:xfrm>
          <a:solidFill>
            <a:schemeClr val="bg2"/>
          </a:solidFill>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8148629" y="3171511"/>
            <a:ext cx="5067960"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8148630" y="4847911"/>
            <a:ext cx="5064785" cy="3397854"/>
          </a:xfrm>
          <a:solidFill>
            <a:schemeClr val="bg2"/>
          </a:solidFill>
        </p:spPr>
        <p:txBody>
          <a:bodyPr wrap="square">
            <a:spAutoFit/>
          </a:bodyPr>
          <a:lstStyle>
            <a:lvl1pPr marL="282576" indent="-282576">
              <a:defRPr lang="en-US" sz="3600" dirty="0"/>
            </a:lvl1pPr>
            <a:lvl2pPr marL="571500" indent="-250826">
              <a:defRPr lang="en-US" sz="3200" dirty="0"/>
            </a:lvl2pPr>
            <a:lvl3pPr marL="876300" indent="-266700">
              <a:defRPr lang="en-US" dirty="0"/>
            </a:lvl3pPr>
            <a:lvl4pPr marL="1133476" indent="-228600">
              <a:defRPr lang="en-US" dirty="0"/>
            </a:lvl4pPr>
            <a:lvl5pPr marL="1371600" indent="-21907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Box 3" descr="This is a copyright notice that should be included on the final slide.">
            <a:extLst>
              <a:ext uri="{FF2B5EF4-FFF2-40B4-BE49-F238E27FC236}">
                <a16:creationId xmlns:a16="http://schemas.microsoft.com/office/drawing/2014/main" id="{4170A2AB-180F-6C44-95D4-57D3572C8928}"/>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30" name="Title 1">
            <a:extLst>
              <a:ext uri="{FF2B5EF4-FFF2-40B4-BE49-F238E27FC236}">
                <a16:creationId xmlns:a16="http://schemas.microsoft.com/office/drawing/2014/main" id="{C62FA2D6-4405-A848-9785-53F3B576B218}"/>
              </a:ext>
            </a:extLst>
          </p:cNvPr>
          <p:cNvSpPr>
            <a:spLocks noGrp="1"/>
          </p:cNvSpPr>
          <p:nvPr>
            <p:ph type="title"/>
          </p:nvPr>
        </p:nvSpPr>
        <p:spPr>
          <a:xfrm>
            <a:off x="1176679" y="1225504"/>
            <a:ext cx="22039909"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380245873"/>
      </p:ext>
    </p:extLst>
  </p:cSld>
  <p:clrMapOvr>
    <a:masterClrMapping/>
  </p:clrMapOvr>
  <p:transition>
    <p:fade/>
  </p:transition>
  <p:extLst>
    <p:ext uri="{DCECCB84-F9BA-43D5-87BE-67443E8EF086}">
      <p15:sldGuideLst xmlns:p15="http://schemas.microsoft.com/office/powerpoint/2012/main">
        <p15:guide id="4" orient="horz" pos="984">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51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B5B698D5-C214-C04D-9C3C-253B2F3CDF35}"/>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679" y="1225504"/>
            <a:ext cx="22039909" cy="1107996"/>
          </a:xfrm>
          <a:prstGeom prst="rect">
            <a:avLst/>
          </a:prstGeom>
        </p:spPr>
        <p:txBody>
          <a:bodyPr/>
          <a:lstStyle/>
          <a:p>
            <a:r>
              <a:rPr lang="en-US"/>
              <a:t>Click to edit Master title style</a:t>
            </a:r>
          </a:p>
        </p:txBody>
      </p:sp>
      <p:sp>
        <p:nvSpPr>
          <p:cNvPr id="8" name="Text Box 3" descr="This is a copyright notice that should be included on the final slide.">
            <a:extLst>
              <a:ext uri="{FF2B5EF4-FFF2-40B4-BE49-F238E27FC236}">
                <a16:creationId xmlns:a16="http://schemas.microsoft.com/office/drawing/2014/main" id="{12F1C252-D78D-754D-B015-EA509BC8CE8F}"/>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744029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 left side ">
    <p:bg>
      <p:bgPr>
        <a:solidFill>
          <a:schemeClr val="bg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FAF89A2-6506-2D46-809D-4B9D63C493D1}"/>
              </a:ext>
            </a:extLst>
          </p:cNvPr>
          <p:cNvGrpSpPr/>
          <p:nvPr userDrawn="1"/>
        </p:nvGrpSpPr>
        <p:grpSpPr>
          <a:xfrm>
            <a:off x="6097" y="0"/>
            <a:ext cx="24374981" cy="13716000"/>
            <a:chOff x="3048" y="0"/>
            <a:chExt cx="12185904" cy="6858000"/>
          </a:xfrm>
        </p:grpSpPr>
        <p:pic>
          <p:nvPicPr>
            <p:cNvPr id="4" name="Picture 3" descr="Shape&#10;&#10;Description automatically generated with medium confidence">
              <a:extLst>
                <a:ext uri="{FF2B5EF4-FFF2-40B4-BE49-F238E27FC236}">
                  <a16:creationId xmlns:a16="http://schemas.microsoft.com/office/drawing/2014/main" id="{B0106B0D-C801-F547-B028-21140AB17B02}"/>
                </a:ext>
              </a:extLst>
            </p:cNvPr>
            <p:cNvPicPr>
              <a:picLocks noChangeAspect="1"/>
            </p:cNvPicPr>
            <p:nvPr userDrawn="1"/>
          </p:nvPicPr>
          <p:blipFill rotWithShape="1">
            <a:blip r:embed="rId2"/>
            <a:srcRect r="50000"/>
            <a:stretch/>
          </p:blipFill>
          <p:spPr>
            <a:xfrm>
              <a:off x="3048" y="0"/>
              <a:ext cx="6092952" cy="6858000"/>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FC342437-2902-7841-BDB0-4E205C789FBE}"/>
                </a:ext>
              </a:extLst>
            </p:cNvPr>
            <p:cNvPicPr>
              <a:picLocks noChangeAspect="1"/>
            </p:cNvPicPr>
            <p:nvPr userDrawn="1"/>
          </p:nvPicPr>
          <p:blipFill rotWithShape="1">
            <a:blip r:embed="rId3"/>
            <a:srcRect l="50000"/>
            <a:stretch/>
          </p:blipFill>
          <p:spPr>
            <a:xfrm>
              <a:off x="6096000" y="0"/>
              <a:ext cx="6092952" cy="6858000"/>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680" y="5750004"/>
            <a:ext cx="8857627" cy="2215992"/>
          </a:xfrm>
          <a:prstGeom prst="rect">
            <a:avLst/>
          </a:prstGeom>
          <a:solidFill>
            <a:schemeClr val="bg2"/>
          </a:solidFill>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1226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2"/>
        </a:solidFill>
        <a:effectLst/>
      </p:bgPr>
    </p:bg>
    <p:spTree>
      <p:nvGrpSpPr>
        <p:cNvPr id="1" name=""/>
        <p:cNvGrpSpPr/>
        <p:nvPr/>
      </p:nvGrpSpPr>
      <p:grpSpPr>
        <a:xfrm>
          <a:off x="0" y="0"/>
          <a:ext cx="0" cy="0"/>
          <a:chOff x="0" y="0"/>
          <a:chExt cx="0" cy="0"/>
        </a:xfrm>
      </p:grpSpPr>
      <p:pic>
        <p:nvPicPr>
          <p:cNvPr id="3" name="Picture 2" descr="A picture containing shape&#10;&#10;Description automatically generated">
            <a:extLst>
              <a:ext uri="{FF2B5EF4-FFF2-40B4-BE49-F238E27FC236}">
                <a16:creationId xmlns:a16="http://schemas.microsoft.com/office/drawing/2014/main" id="{EB7835DD-DAA5-7648-8A33-3A0A321AC012}"/>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553" y="1209360"/>
            <a:ext cx="11018272" cy="680186"/>
          </a:xfrm>
          <a:prstGeom prst="rect">
            <a:avLst/>
          </a:prstGeom>
        </p:spPr>
        <p:txBody>
          <a:bodyPr tIns="64008"/>
          <a:lstStyle>
            <a:lvl1pPr>
              <a:defRPr sz="4000" spc="0">
                <a:latin typeface="+mj-lt"/>
                <a:cs typeface="Segoe UI" panose="020B0502040204020203" pitchFamily="34" charset="0"/>
              </a:defRPr>
            </a:lvl1pPr>
          </a:lstStyle>
          <a:p>
            <a:r>
              <a:rPr lang="en-US"/>
              <a:t>Click to edit Master title style</a:t>
            </a:r>
          </a:p>
        </p:txBody>
      </p:sp>
      <p:sp>
        <p:nvSpPr>
          <p:cNvPr id="8" name="Text Box 3" descr="This is a copyright notice that should be included on the final slide.">
            <a:extLst>
              <a:ext uri="{FF2B5EF4-FFF2-40B4-BE49-F238E27FC236}">
                <a16:creationId xmlns:a16="http://schemas.microsoft.com/office/drawing/2014/main" id="{F77D42C8-E5DC-F641-83F8-3389CE8A3809}"/>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82728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2"/>
        </a:solidFill>
        <a:effectLst/>
      </p:bgPr>
    </p:bg>
    <p:spTree>
      <p:nvGrpSpPr>
        <p:cNvPr id="1" name=""/>
        <p:cNvGrpSpPr/>
        <p:nvPr/>
      </p:nvGrpSpPr>
      <p:grpSpPr>
        <a:xfrm>
          <a:off x="0" y="0"/>
          <a:ext cx="0" cy="0"/>
          <a:chOff x="0" y="0"/>
          <a:chExt cx="0" cy="0"/>
        </a:xfrm>
      </p:grpSpPr>
      <p:pic>
        <p:nvPicPr>
          <p:cNvPr id="8" name="Picture 7" descr="Shape&#10;&#10;Description automatically generated with medium confidence">
            <a:extLst>
              <a:ext uri="{FF2B5EF4-FFF2-40B4-BE49-F238E27FC236}">
                <a16:creationId xmlns:a16="http://schemas.microsoft.com/office/drawing/2014/main" id="{FDA4B9E4-52B1-1048-935D-F28D1CB142CB}"/>
              </a:ext>
            </a:extLst>
          </p:cNvPr>
          <p:cNvPicPr>
            <a:picLocks noChangeAspect="1"/>
          </p:cNvPicPr>
          <p:nvPr userDrawn="1"/>
        </p:nvPicPr>
        <p:blipFill rotWithShape="1">
          <a:blip r:embed="rId2"/>
          <a:srcRect l="49975" r="6253"/>
          <a:stretch/>
        </p:blipFill>
        <p:spPr>
          <a:xfrm>
            <a:off x="0" y="0"/>
            <a:ext cx="10669389" cy="13716000"/>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76679" y="4032406"/>
            <a:ext cx="8317807" cy="2215992"/>
          </a:xfrm>
          <a:prstGeom prst="rect">
            <a:avLst/>
          </a:prstGeom>
        </p:spPr>
        <p:txBody>
          <a:bodyPr anchor="b"/>
          <a:lstStyle>
            <a:lvl1pPr>
              <a:defRPr sz="7200"/>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553" y="7071081"/>
            <a:ext cx="8325934" cy="677108"/>
          </a:xfrm>
          <a:solidFill>
            <a:schemeClr val="bg2"/>
          </a:solidFill>
        </p:spPr>
        <p:txBody>
          <a:bodyPr/>
          <a:lstStyle>
            <a:lvl1pPr marL="0" indent="0">
              <a:buNone/>
              <a:defRPr sz="44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10669389" y="0"/>
            <a:ext cx="13717786" cy="13716000"/>
          </a:xfrm>
          <a:blipFill>
            <a:blip r:embed="rId3"/>
            <a:srcRect/>
            <a:stretch>
              <a:fillRect/>
            </a:stretch>
          </a:blipFill>
        </p:spPr>
        <p:txBody>
          <a:bodyPr lIns="0" tIns="210312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
        <p:nvSpPr>
          <p:cNvPr id="9" name="Text Box 3" descr="This is a copyright notice that should be included on the final slide.">
            <a:extLst>
              <a:ext uri="{FF2B5EF4-FFF2-40B4-BE49-F238E27FC236}">
                <a16:creationId xmlns:a16="http://schemas.microsoft.com/office/drawing/2014/main" id="{3A64D5C9-531D-0D45-8F20-1B81B313DA8F}"/>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1040926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0">
          <p15:clr>
            <a:srgbClr val="C35EA4"/>
          </p15:clr>
        </p15:guide>
        <p15:guide id="11" pos="3000">
          <p15:clr>
            <a:srgbClr val="5ACBF0"/>
          </p15:clr>
        </p15:guide>
        <p15:guide id="12" pos="3543">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2"/>
        </a:solidFill>
        <a:effectLst/>
      </p:bgPr>
    </p:bg>
    <p:spTree>
      <p:nvGrpSpPr>
        <p:cNvPr id="1" name=""/>
        <p:cNvGrpSpPr/>
        <p:nvPr/>
      </p:nvGrpSpPr>
      <p:grpSpPr>
        <a:xfrm>
          <a:off x="0" y="0"/>
          <a:ext cx="0" cy="0"/>
          <a:chOff x="0" y="0"/>
          <a:chExt cx="0" cy="0"/>
        </a:xfrm>
      </p:grpSpPr>
      <p:pic>
        <p:nvPicPr>
          <p:cNvPr id="2" name="Picture 1" descr="Shape&#10;&#10;Description automatically generated with medium confidence">
            <a:extLst>
              <a:ext uri="{FF2B5EF4-FFF2-40B4-BE49-F238E27FC236}">
                <a16:creationId xmlns:a16="http://schemas.microsoft.com/office/drawing/2014/main" id="{4EA3906D-BF3A-F145-BACC-1BF538211B9F}"/>
              </a:ext>
            </a:extLst>
          </p:cNvPr>
          <p:cNvPicPr>
            <a:picLocks noChangeAspect="1"/>
          </p:cNvPicPr>
          <p:nvPr userDrawn="1"/>
        </p:nvPicPr>
        <p:blipFill rotWithShape="1">
          <a:blip r:embed="rId2"/>
          <a:srcRect l="66650" r="6253"/>
          <a:stretch/>
        </p:blipFill>
        <p:spPr>
          <a:xfrm>
            <a:off x="4064529" y="0"/>
            <a:ext cx="6604860" cy="13716000"/>
          </a:xfrm>
          <a:prstGeom prst="rect">
            <a:avLst/>
          </a:prstGeom>
        </p:spPr>
      </p:pic>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176679" y="5750004"/>
            <a:ext cx="8320983" cy="2215991"/>
          </a:xfrm>
          <a:prstGeom prst="rect">
            <a:avLst/>
          </a:prstGeom>
          <a:solidFill>
            <a:schemeClr val="bg2"/>
          </a:solidFill>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0669389" y="0"/>
            <a:ext cx="13717786" cy="13716000"/>
          </a:xfrm>
          <a:blipFill>
            <a:blip r:embed="rId3"/>
            <a:stretch>
              <a:fillRect/>
            </a:stretch>
          </a:blipFill>
        </p:spPr>
        <p:txBody>
          <a:bodyPr lIns="0" tIns="210312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
        <p:nvSpPr>
          <p:cNvPr id="8" name="Text Box 3" descr="This is a copyright notice that should be included on the final slide.">
            <a:extLst>
              <a:ext uri="{FF2B5EF4-FFF2-40B4-BE49-F238E27FC236}">
                <a16:creationId xmlns:a16="http://schemas.microsoft.com/office/drawing/2014/main" id="{51FA965D-FD04-0D48-8BC9-3C4681BD329F}"/>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9200880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2"/>
        </a:solidFill>
        <a:effectLst/>
      </p:bgPr>
    </p:bg>
    <p:spTree>
      <p:nvGrpSpPr>
        <p:cNvPr id="1" name=""/>
        <p:cNvGrpSpPr/>
        <p:nvPr/>
      </p:nvGrpSpPr>
      <p:grpSpPr>
        <a:xfrm>
          <a:off x="0" y="0"/>
          <a:ext cx="0" cy="0"/>
          <a:chOff x="0" y="0"/>
          <a:chExt cx="0" cy="0"/>
        </a:xfrm>
      </p:grpSpPr>
      <p:pic>
        <p:nvPicPr>
          <p:cNvPr id="10" name="Picture 9" descr="Shape&#10;&#10;Description automatically generated with medium confidence">
            <a:extLst>
              <a:ext uri="{FF2B5EF4-FFF2-40B4-BE49-F238E27FC236}">
                <a16:creationId xmlns:a16="http://schemas.microsoft.com/office/drawing/2014/main" id="{AD9B2E8E-829B-314A-ABE3-D1CA8B543C43}"/>
              </a:ext>
            </a:extLst>
          </p:cNvPr>
          <p:cNvPicPr>
            <a:picLocks noChangeAspect="1"/>
          </p:cNvPicPr>
          <p:nvPr userDrawn="1"/>
        </p:nvPicPr>
        <p:blipFill rotWithShape="1">
          <a:blip r:embed="rId2"/>
          <a:srcRect l="66650" r="6253"/>
          <a:stretch/>
        </p:blipFill>
        <p:spPr>
          <a:xfrm>
            <a:off x="4064529" y="0"/>
            <a:ext cx="6604860" cy="13716000"/>
          </a:xfrm>
          <a:prstGeom prst="rect">
            <a:avLst/>
          </a:prstGeom>
        </p:spPr>
      </p:pic>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680" y="5959476"/>
            <a:ext cx="8327334" cy="1723549"/>
          </a:xfrm>
          <a:prstGeom prst="rect">
            <a:avLst/>
          </a:prstGeom>
          <a:solidFill>
            <a:schemeClr val="bg2"/>
          </a:solidFill>
        </p:spPr>
        <p:txBody>
          <a:bodyPr anchor="t"/>
          <a:lstStyle>
            <a:lvl1pPr>
              <a:defRPr sz="56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9389" y="0"/>
            <a:ext cx="13717786" cy="13716000"/>
          </a:xfrm>
          <a:blipFill>
            <a:blip r:embed="rId3"/>
            <a:stretch>
              <a:fillRect/>
            </a:stretch>
          </a:blipFill>
        </p:spPr>
        <p:txBody>
          <a:bodyPr lIns="0" tIns="210312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Box 3" descr="This is a copyright notice that should be included on the final slide.">
            <a:extLst>
              <a:ext uri="{FF2B5EF4-FFF2-40B4-BE49-F238E27FC236}">
                <a16:creationId xmlns:a16="http://schemas.microsoft.com/office/drawing/2014/main" id="{9C577BA0-7C10-1B44-A46C-0F8CA78D0A45}"/>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331927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ower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7175" cy="13716000"/>
          </a:xfrm>
          <a:blipFill>
            <a:blip r:embed="rId2" cstate="screen">
              <a:extLst>
                <a:ext uri="{28A0092B-C50C-407E-A947-70E740481C1C}">
                  <a14:useLocalDpi xmlns:a14="http://schemas.microsoft.com/office/drawing/2010/main"/>
                </a:ext>
              </a:extLst>
            </a:blip>
            <a:srcRect/>
            <a:stretch>
              <a:fillRect/>
            </a:stretch>
          </a:blipFill>
        </p:spPr>
        <p:txBody>
          <a:bodyPr wrap="none" bIns="20116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7315200"/>
            <a:ext cx="24387175" cy="6400800"/>
          </a:xfrm>
          <a:prstGeom prst="rect">
            <a:avLst/>
          </a:prstGeo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7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2358866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eft title">
    <p:bg>
      <p:bgPr>
        <a:solidFill>
          <a:schemeClr val="bg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7175" cy="13716000"/>
          </a:xfrm>
          <a:blipFill>
            <a:blip r:embed="rId2" cstate="screen">
              <a:extLst>
                <a:ext uri="{28A0092B-C50C-407E-A947-70E740481C1C}">
                  <a14:useLocalDpi xmlns:a14="http://schemas.microsoft.com/office/drawing/2010/main"/>
                </a:ext>
              </a:extLst>
            </a:blip>
            <a:srcRect/>
            <a:stretch>
              <a:fillRect/>
            </a:stretch>
          </a:blipFill>
        </p:spPr>
        <p:txBody>
          <a:bodyPr wrap="none" bIns="20116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 y="0"/>
            <a:ext cx="11340036" cy="13716000"/>
          </a:xfrm>
          <a:prstGeom prst="rect">
            <a:avLst/>
          </a:prstGeo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
        <p:nvSpPr>
          <p:cNvPr id="16" name="Text Box 3" descr="This is a copyright notice that should be included on the final slide.">
            <a:extLst>
              <a:ext uri="{FF2B5EF4-FFF2-40B4-BE49-F238E27FC236}">
                <a16:creationId xmlns:a16="http://schemas.microsoft.com/office/drawing/2014/main" id="{2A8046B2-3257-9F4A-9234-C2E79B15BF22}"/>
              </a:ext>
            </a:extLst>
          </p:cNvPr>
          <p:cNvSpPr txBox="1">
            <a:spLocks noChangeArrowheads="1"/>
          </p:cNvSpPr>
          <p:nvPr userDrawn="1"/>
        </p:nvSpPr>
        <p:spPr bwMode="blackWhite">
          <a:xfrm>
            <a:off x="14834309"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1864580" eaLnBrk="0" hangingPunct="0"/>
            <a:r>
              <a:rPr lang="en-US" sz="14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6444574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right title">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3047139" y="0"/>
            <a:ext cx="11340036" cy="13716000"/>
          </a:xfrm>
          <a:prstGeom prst="rect">
            <a:avLst/>
          </a:prstGeo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24387175" cy="13716000"/>
          </a:xfrm>
          <a:blipFill>
            <a:blip r:embed="rId2" cstate="screen">
              <a:extLst>
                <a:ext uri="{28A0092B-C50C-407E-A947-70E740481C1C}">
                  <a14:useLocalDpi xmlns:a14="http://schemas.microsoft.com/office/drawing/2010/main"/>
                </a:ext>
              </a:extLst>
            </a:blip>
            <a:srcRect/>
            <a:stretch>
              <a:fillRect/>
            </a:stretch>
          </a:blipFill>
        </p:spPr>
        <p:txBody>
          <a:bodyPr wrap="none" bIns="20116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6" name="Text Box 3" descr="This is a copyright notice that should be included on the final slide.">
            <a:extLst>
              <a:ext uri="{FF2B5EF4-FFF2-40B4-BE49-F238E27FC236}">
                <a16:creationId xmlns:a16="http://schemas.microsoft.com/office/drawing/2014/main" id="{03BD673D-97CD-004D-99A9-B92A38221F9B}"/>
              </a:ext>
            </a:extLst>
          </p:cNvPr>
          <p:cNvSpPr txBox="1">
            <a:spLocks noChangeArrowheads="1"/>
          </p:cNvSpPr>
          <p:nvPr userDrawn="1"/>
        </p:nvSpPr>
        <p:spPr bwMode="blackWhite">
          <a:xfrm>
            <a:off x="14834309"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1864580" eaLnBrk="0" hangingPunct="0"/>
            <a:r>
              <a:rPr lang="en-US" sz="14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0917519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679" y="4851083"/>
            <a:ext cx="8336860" cy="2215991"/>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1164235" y="7924800"/>
            <a:ext cx="833025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10669390" y="1"/>
            <a:ext cx="13717786" cy="13716000"/>
          </a:xfrm>
          <a:prstGeom prst="rect">
            <a:avLst/>
          </a:prstGeom>
        </p:spPr>
      </p:pic>
    </p:spTree>
    <p:extLst>
      <p:ext uri="{BB962C8B-B14F-4D97-AF65-F5344CB8AC3E}">
        <p14:creationId xmlns:p14="http://schemas.microsoft.com/office/powerpoint/2010/main" val="3909393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chemeClr val="bg2"/>
        </a:solidFill>
        <a:effectLst/>
      </p:bgPr>
    </p:bg>
    <p:spTree>
      <p:nvGrpSpPr>
        <p:cNvPr id="1" name=""/>
        <p:cNvGrpSpPr/>
        <p:nvPr/>
      </p:nvGrpSpPr>
      <p:grpSpPr>
        <a:xfrm>
          <a:off x="0" y="0"/>
          <a:ext cx="0" cy="0"/>
          <a:chOff x="0" y="0"/>
          <a:chExt cx="0" cy="0"/>
        </a:xfrm>
      </p:grpSpPr>
      <p:pic>
        <p:nvPicPr>
          <p:cNvPr id="7" name="Picture 6" descr="Shape&#10;&#10;Description automatically generated with low confidence">
            <a:extLst>
              <a:ext uri="{FF2B5EF4-FFF2-40B4-BE49-F238E27FC236}">
                <a16:creationId xmlns:a16="http://schemas.microsoft.com/office/drawing/2014/main" id="{DA33D158-3CC3-FF4E-9D9E-F4073B9EE281}"/>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679" y="10872256"/>
            <a:ext cx="22039909" cy="110799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24387175" cy="9144000"/>
          </a:xfrm>
          <a:blipFill>
            <a:blip r:embed="rId3"/>
            <a:srcRect/>
            <a:stretch>
              <a:fillRect/>
            </a:stretch>
          </a:blipFill>
        </p:spPr>
        <p:txBody>
          <a:bodyPr vert="horz" wrap="square" lIns="0" tIns="109728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24714659"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
        <p:nvSpPr>
          <p:cNvPr id="3" name="Text Box 3" descr="This is a copyright notice that should be included on the final slide.">
            <a:extLst>
              <a:ext uri="{FF2B5EF4-FFF2-40B4-BE49-F238E27FC236}">
                <a16:creationId xmlns:a16="http://schemas.microsoft.com/office/drawing/2014/main" id="{538B3F88-393D-E842-9046-9A11FA87C3A1}"/>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9912068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bg2"/>
        </a:solidFill>
        <a:effectLst/>
      </p:bgPr>
    </p:bg>
    <p:spTree>
      <p:nvGrpSpPr>
        <p:cNvPr id="1" name=""/>
        <p:cNvGrpSpPr/>
        <p:nvPr/>
      </p:nvGrpSpPr>
      <p:grpSpPr>
        <a:xfrm>
          <a:off x="0" y="0"/>
          <a:ext cx="0" cy="0"/>
          <a:chOff x="0" y="0"/>
          <a:chExt cx="0" cy="0"/>
        </a:xfrm>
      </p:grpSpPr>
      <p:pic>
        <p:nvPicPr>
          <p:cNvPr id="5" name="Picture 4" descr="Shape&#10;&#10;Description automatically generated with medium confidence">
            <a:extLst>
              <a:ext uri="{FF2B5EF4-FFF2-40B4-BE49-F238E27FC236}">
                <a16:creationId xmlns:a16="http://schemas.microsoft.com/office/drawing/2014/main" id="{AB36D4FA-D52A-DE48-855E-5E305C11E2AF}"/>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68552" y="1732574"/>
            <a:ext cx="17909332" cy="1107996"/>
          </a:xfrm>
          <a:prstGeom prst="rect">
            <a:avLst/>
          </a:prstGeo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3" y="4572000"/>
            <a:ext cx="24387175" cy="9144000"/>
          </a:xfrm>
          <a:blipFill>
            <a:blip r:embed="rId3"/>
            <a:stretch>
              <a:fillRect/>
            </a:stretch>
          </a:blipFill>
        </p:spPr>
        <p:txBody>
          <a:bodyPr vert="horz" wrap="square" lIns="0" tIns="1097280" rIns="0" bIns="0" rtlCol="0" anchor="t" anchorCtr="0">
            <a:noAutofit/>
          </a:bodyPr>
          <a:lstStyle>
            <a:lvl1pPr marL="0" indent="0" algn="ctr">
              <a:buNone/>
              <a:defRPr lang="en-US" sz="28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8" name="Text Box 3" descr="This is a copyright notice that should be included on the final slide.">
            <a:extLst>
              <a:ext uri="{FF2B5EF4-FFF2-40B4-BE49-F238E27FC236}">
                <a16:creationId xmlns:a16="http://schemas.microsoft.com/office/drawing/2014/main" id="{11D61562-FD27-9744-B476-0498F685F242}"/>
              </a:ext>
            </a:extLst>
          </p:cNvPr>
          <p:cNvSpPr txBox="1">
            <a:spLocks noChangeArrowheads="1"/>
          </p:cNvSpPr>
          <p:nvPr userDrawn="1"/>
        </p:nvSpPr>
        <p:spPr bwMode="blackWhite">
          <a:xfrm>
            <a:off x="14834309"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1864580" eaLnBrk="0" hangingPunct="0"/>
            <a:r>
              <a:rPr lang="en-US" sz="14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453344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chemeClr val="bg2"/>
        </a:solidFill>
        <a:effectLst/>
      </p:bgPr>
    </p:bg>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3CCDA3E8-85A2-6A40-87A5-EFA9967FC418}"/>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550" y="11379200"/>
            <a:ext cx="1073645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6" y="4051300"/>
            <a:ext cx="10736454" cy="6949440"/>
          </a:xfrm>
          <a:blipFill>
            <a:blip r:embed="rId3" cstate="screen">
              <a:extLst>
                <a:ext uri="{28A0092B-C50C-407E-A947-70E740481C1C}">
                  <a14:useLocalDpi xmlns:a14="http://schemas.microsoft.com/office/drawing/2010/main"/>
                </a:ext>
              </a:extLst>
            </a:blip>
            <a:srcRect/>
            <a:stretch>
              <a:fillRect/>
            </a:stretch>
          </a:blipFill>
        </p:spPr>
        <p:txBody>
          <a:bodyPr vert="horz" wrap="square" lIns="0" tIns="0" rIns="0" bIns="118872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5345" y="11379200"/>
            <a:ext cx="10736454"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80135" y="4051300"/>
            <a:ext cx="10736454" cy="6949440"/>
          </a:xfrm>
          <a:blipFill>
            <a:blip r:embed="rId3" cstate="screen">
              <a:extLst>
                <a:ext uri="{28A0092B-C50C-407E-A947-70E740481C1C}">
                  <a14:useLocalDpi xmlns:a14="http://schemas.microsoft.com/office/drawing/2010/main"/>
                </a:ext>
              </a:extLst>
            </a:blip>
            <a:srcRect/>
            <a:stretch>
              <a:fillRect/>
            </a:stretch>
          </a:blipFill>
        </p:spPr>
        <p:txBody>
          <a:bodyPr vert="horz" wrap="square" lIns="0" tIns="0" rIns="0" bIns="1188720" rtlCol="0" anchor="ctr" anchorCtr="0">
            <a:noAutofit/>
          </a:bodyPr>
          <a:lstStyle>
            <a:lvl1pPr marL="0" indent="0" algn="ctr">
              <a:buNone/>
              <a:defRPr lang="en-US" sz="2000" b="1" dirty="0">
                <a:solidFill>
                  <a:srgbClr val="000000"/>
                </a:solidFill>
              </a:defRPr>
            </a:lvl1pPr>
          </a:lstStyle>
          <a:p>
            <a:pPr marL="457200" lvl="0" indent="-457200" algn="ctr"/>
            <a:r>
              <a:rPr lang="en-US"/>
              <a:t>Drag &amp; drop your photo here </a:t>
            </a:r>
            <a:br>
              <a:rPr lang="en-US"/>
            </a:br>
            <a:r>
              <a:rPr lang="en-US"/>
              <a:t>or click or tap icon below </a:t>
            </a:r>
            <a:br>
              <a:rPr lang="en-US"/>
            </a:br>
            <a:r>
              <a:rPr lang="en-US"/>
              <a:t>to insert</a:t>
            </a:r>
          </a:p>
        </p:txBody>
      </p:sp>
      <p:sp>
        <p:nvSpPr>
          <p:cNvPr id="6" name="Text Box 3" descr="This is a copyright notice that should be included on the final slide.">
            <a:extLst>
              <a:ext uri="{FF2B5EF4-FFF2-40B4-BE49-F238E27FC236}">
                <a16:creationId xmlns:a16="http://schemas.microsoft.com/office/drawing/2014/main" id="{763566D8-E993-FA4A-B596-562A4C231608}"/>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14" name="Title 1">
            <a:extLst>
              <a:ext uri="{FF2B5EF4-FFF2-40B4-BE49-F238E27FC236}">
                <a16:creationId xmlns:a16="http://schemas.microsoft.com/office/drawing/2014/main" id="{29031FEB-38DB-054D-BA92-02E86F19783F}"/>
              </a:ext>
            </a:extLst>
          </p:cNvPr>
          <p:cNvSpPr>
            <a:spLocks noGrp="1"/>
          </p:cNvSpPr>
          <p:nvPr>
            <p:ph type="title"/>
          </p:nvPr>
        </p:nvSpPr>
        <p:spPr>
          <a:xfrm>
            <a:off x="1176680" y="1209360"/>
            <a:ext cx="16529426"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302500375"/>
      </p:ext>
    </p:extLst>
  </p:cSld>
  <p:clrMapOvr>
    <a:masterClrMapping/>
  </p:clrMapOvr>
  <p:transition>
    <p:fade/>
  </p:transition>
  <p:extLst>
    <p:ext uri="{DCECCB84-F9BA-43D5-87BE-67443E8EF086}">
      <p15:sldGuideLst xmlns:p15="http://schemas.microsoft.com/office/powerpoint/2012/main">
        <p15:guide id="3" orient="horz" pos="3600">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chemeClr val="bg2"/>
        </a:solidFill>
        <a:effectLst/>
      </p:bgPr>
    </p:bg>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E0DC97F2-0676-EC47-B5F6-564D63A8578D}"/>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379" y="11379200"/>
            <a:ext cx="6950979"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6" y="4051300"/>
            <a:ext cx="6950345" cy="6949440"/>
          </a:xfrm>
          <a:blipFill>
            <a:blip r:embed="rId3"/>
            <a:srcRect/>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8718416" y="11379200"/>
            <a:ext cx="6950979"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8718415" y="4051300"/>
            <a:ext cx="6950345" cy="6949440"/>
          </a:xfrm>
          <a:blipFill>
            <a:blip r:embed="rId3"/>
            <a:srcRect/>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6270821" y="11379200"/>
            <a:ext cx="6950979" cy="553998"/>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6266244" y="4051300"/>
            <a:ext cx="6950345" cy="6949440"/>
          </a:xfrm>
          <a:blipFill>
            <a:blip r:embed="rId3"/>
            <a:srcRect/>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Box 3" descr="This is a copyright notice that should be included on the final slide.">
            <a:extLst>
              <a:ext uri="{FF2B5EF4-FFF2-40B4-BE49-F238E27FC236}">
                <a16:creationId xmlns:a16="http://schemas.microsoft.com/office/drawing/2014/main" id="{FFEE9B74-48D0-CB44-98A4-4978F7E71187}"/>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18" name="Title 1">
            <a:extLst>
              <a:ext uri="{FF2B5EF4-FFF2-40B4-BE49-F238E27FC236}">
                <a16:creationId xmlns:a16="http://schemas.microsoft.com/office/drawing/2014/main" id="{A0D9340B-AD3C-6941-9D2C-BCC9309A968D}"/>
              </a:ext>
            </a:extLst>
          </p:cNvPr>
          <p:cNvSpPr>
            <a:spLocks noGrp="1"/>
          </p:cNvSpPr>
          <p:nvPr>
            <p:ph type="title"/>
          </p:nvPr>
        </p:nvSpPr>
        <p:spPr>
          <a:xfrm>
            <a:off x="1176680" y="1209360"/>
            <a:ext cx="16529426"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5044510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4F20F0D4-39B5-3A44-9238-3DFCE390148D}"/>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378" y="9507876"/>
            <a:ext cx="506643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6" y="4051300"/>
            <a:ext cx="5066436" cy="5065776"/>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828705" y="9507876"/>
            <a:ext cx="506643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828705" y="4051300"/>
            <a:ext cx="5066436" cy="5065776"/>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92034" y="9507876"/>
            <a:ext cx="506643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92034" y="4051300"/>
            <a:ext cx="5066436" cy="5065776"/>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8155363" y="9507876"/>
            <a:ext cx="5066436" cy="1107996"/>
          </a:xfrm>
        </p:spPr>
        <p:txBody>
          <a:bodyPr/>
          <a:lstStyle>
            <a:lvl1pPr marL="0" indent="0" algn="l">
              <a:spcBef>
                <a:spcPts val="0"/>
              </a:spcBef>
              <a:buNone/>
              <a:defRPr sz="36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8155363" y="4051300"/>
            <a:ext cx="5066436" cy="5065776"/>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5" name="Text Box 3" descr="This is a copyright notice that should be included on the final slide.">
            <a:extLst>
              <a:ext uri="{FF2B5EF4-FFF2-40B4-BE49-F238E27FC236}">
                <a16:creationId xmlns:a16="http://schemas.microsoft.com/office/drawing/2014/main" id="{94BFC957-1D9F-7045-9E2D-D39CB8797D35}"/>
              </a:ext>
            </a:extLst>
          </p:cNvPr>
          <p:cNvSpPr txBox="1">
            <a:spLocks noChangeArrowheads="1"/>
          </p:cNvSpPr>
          <p:nvPr userDrawn="1"/>
        </p:nvSpPr>
        <p:spPr bwMode="blackWhite">
          <a:xfrm>
            <a:off x="587453"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
        <p:nvSpPr>
          <p:cNvPr id="20" name="Title 1">
            <a:extLst>
              <a:ext uri="{FF2B5EF4-FFF2-40B4-BE49-F238E27FC236}">
                <a16:creationId xmlns:a16="http://schemas.microsoft.com/office/drawing/2014/main" id="{6787A084-E867-7E4B-9BD2-2909026AAEFC}"/>
              </a:ext>
            </a:extLst>
          </p:cNvPr>
          <p:cNvSpPr>
            <a:spLocks noGrp="1"/>
          </p:cNvSpPr>
          <p:nvPr>
            <p:ph type="title"/>
          </p:nvPr>
        </p:nvSpPr>
        <p:spPr>
          <a:xfrm>
            <a:off x="1176680" y="1209360"/>
            <a:ext cx="16381791" cy="1107996"/>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4886267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A6C1DD23-5DF8-664A-B2B9-44FFA7B146B4}"/>
              </a:ext>
            </a:extLst>
          </p:cNvPr>
          <p:cNvGrpSpPr/>
          <p:nvPr userDrawn="1"/>
        </p:nvGrpSpPr>
        <p:grpSpPr>
          <a:xfrm>
            <a:off x="6097" y="0"/>
            <a:ext cx="24374981" cy="13716000"/>
            <a:chOff x="3048" y="0"/>
            <a:chExt cx="12185904" cy="6858000"/>
          </a:xfrm>
        </p:grpSpPr>
        <p:pic>
          <p:nvPicPr>
            <p:cNvPr id="9" name="Picture 8" descr="A picture containing shape&#10;&#10;Description automatically generated">
              <a:extLst>
                <a:ext uri="{FF2B5EF4-FFF2-40B4-BE49-F238E27FC236}">
                  <a16:creationId xmlns:a16="http://schemas.microsoft.com/office/drawing/2014/main" id="{E88FEB6F-18DB-2E49-82A5-B48824D7204F}"/>
                </a:ext>
              </a:extLst>
            </p:cNvPr>
            <p:cNvPicPr>
              <a:picLocks noChangeAspect="1"/>
            </p:cNvPicPr>
            <p:nvPr userDrawn="1"/>
          </p:nvPicPr>
          <p:blipFill rotWithShape="1">
            <a:blip r:embed="rId2"/>
            <a:srcRect l="50000"/>
            <a:stretch/>
          </p:blipFill>
          <p:spPr>
            <a:xfrm>
              <a:off x="6096000" y="0"/>
              <a:ext cx="6092952" cy="6858000"/>
            </a:xfrm>
            <a:prstGeom prst="rect">
              <a:avLst/>
            </a:prstGeom>
          </p:spPr>
        </p:pic>
        <p:pic>
          <p:nvPicPr>
            <p:cNvPr id="12" name="Picture 11" descr="Shape&#10;&#10;Description automatically generated with medium confidence">
              <a:extLst>
                <a:ext uri="{FF2B5EF4-FFF2-40B4-BE49-F238E27FC236}">
                  <a16:creationId xmlns:a16="http://schemas.microsoft.com/office/drawing/2014/main" id="{D92163C4-5845-8246-ADD0-7A7CD2719789}"/>
                </a:ext>
              </a:extLst>
            </p:cNvPr>
            <p:cNvPicPr>
              <a:picLocks noChangeAspect="1"/>
            </p:cNvPicPr>
            <p:nvPr userDrawn="1"/>
          </p:nvPicPr>
          <p:blipFill rotWithShape="1">
            <a:blip r:embed="rId3"/>
            <a:srcRect r="50000"/>
            <a:stretch/>
          </p:blipFill>
          <p:spPr>
            <a:xfrm>
              <a:off x="3048" y="0"/>
              <a:ext cx="6092952" cy="6858000"/>
            </a:xfrm>
            <a:prstGeom prst="rect">
              <a:avLst/>
            </a:prstGeom>
          </p:spPr>
        </p:pic>
      </p:gr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0585" y="4619625"/>
            <a:ext cx="6364883" cy="1107996"/>
          </a:xfrm>
          <a:prstGeom prst="rect">
            <a:avLst/>
          </a:prstGeom>
          <a:solidFill>
            <a:schemeClr val="bg2"/>
          </a:solidFill>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8713334" y="4619624"/>
            <a:ext cx="14508465" cy="861774"/>
          </a:xfrm>
          <a:solidFill>
            <a:schemeClr val="bg2"/>
          </a:solidFill>
        </p:spPr>
        <p:txBody>
          <a:bodyPr anchor="t"/>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1170584" y="4038600"/>
            <a:ext cx="6365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8710181" y="4038600"/>
            <a:ext cx="1451161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MS logo gray - EMF" descr="Microsoft logo, gray text version">
            <a:extLst>
              <a:ext uri="{FF2B5EF4-FFF2-40B4-BE49-F238E27FC236}">
                <a16:creationId xmlns:a16="http://schemas.microsoft.com/office/drawing/2014/main" id="{F238E50C-AF9F-1840-8771-B863DD074BFD}"/>
              </a:ext>
            </a:extLst>
          </p:cNvPr>
          <p:cNvPicPr>
            <a:picLocks noChangeAspect="1"/>
          </p:cNvPicPr>
          <p:nvPr userDrawn="1"/>
        </p:nvPicPr>
        <p:blipFill>
          <a:blip r:embed="rId4"/>
          <a:stretch>
            <a:fillRect/>
          </a:stretch>
        </p:blipFill>
        <p:spPr bwMode="black">
          <a:xfrm>
            <a:off x="1168552" y="1171576"/>
            <a:ext cx="2733236" cy="585216"/>
          </a:xfrm>
          <a:prstGeom prst="rect">
            <a:avLst/>
          </a:prstGeom>
        </p:spPr>
      </p:pic>
    </p:spTree>
    <p:extLst>
      <p:ext uri="{BB962C8B-B14F-4D97-AF65-F5344CB8AC3E}">
        <p14:creationId xmlns:p14="http://schemas.microsoft.com/office/powerpoint/2010/main" val="2471657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chemeClr val="bg2"/>
        </a:solidFill>
        <a:effectLst/>
      </p:bgPr>
    </p:bg>
    <p:spTree>
      <p:nvGrpSpPr>
        <p:cNvPr id="1" name=""/>
        <p:cNvGrpSpPr/>
        <p:nvPr/>
      </p:nvGrpSpPr>
      <p:grpSpPr>
        <a:xfrm>
          <a:off x="0" y="0"/>
          <a:ext cx="0" cy="0"/>
          <a:chOff x="0" y="0"/>
          <a:chExt cx="0" cy="0"/>
        </a:xfrm>
      </p:grpSpPr>
      <p:pic>
        <p:nvPicPr>
          <p:cNvPr id="12" name="Picture 11" descr="A picture containing shape&#10;&#10;Description automatically generated">
            <a:extLst>
              <a:ext uri="{FF2B5EF4-FFF2-40B4-BE49-F238E27FC236}">
                <a16:creationId xmlns:a16="http://schemas.microsoft.com/office/drawing/2014/main" id="{5D1E48E4-A750-DC49-9C63-2D43825CAC7C}"/>
              </a:ext>
            </a:extLst>
          </p:cNvPr>
          <p:cNvPicPr>
            <a:picLocks noChangeAspect="1"/>
          </p:cNvPicPr>
          <p:nvPr userDrawn="1"/>
        </p:nvPicPr>
        <p:blipFill>
          <a:blip r:embed="rId2"/>
          <a:stretch>
            <a:fillRect/>
          </a:stretch>
        </p:blipFill>
        <p:spPr>
          <a:xfrm>
            <a:off x="6097" y="0"/>
            <a:ext cx="24374981" cy="13716000"/>
          </a:xfrm>
          <a:prstGeom prst="rect">
            <a:avLst/>
          </a:prstGeom>
        </p:spPr>
      </p:pic>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6680" y="6304002"/>
            <a:ext cx="6364883" cy="110799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9885063" y="6423939"/>
            <a:ext cx="13336736" cy="861774"/>
          </a:xfrm>
          <a:solidFill>
            <a:schemeClr val="bg2"/>
          </a:solidFill>
        </p:spPr>
        <p:txBody>
          <a:bodyPr anchor="ctr"/>
          <a:lstStyle>
            <a:lvl1pPr marL="463550" indent="-463550">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8713334" y="5156200"/>
            <a:ext cx="0" cy="34036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MS logo gray - EMF" descr="Microsoft logo, gray text version">
            <a:extLst>
              <a:ext uri="{FF2B5EF4-FFF2-40B4-BE49-F238E27FC236}">
                <a16:creationId xmlns:a16="http://schemas.microsoft.com/office/drawing/2014/main" id="{951DC6A4-E8CA-4243-8C4E-F5BDDC67C5A8}"/>
              </a:ext>
            </a:extLst>
          </p:cNvPr>
          <p:cNvPicPr>
            <a:picLocks noChangeAspect="1"/>
          </p:cNvPicPr>
          <p:nvPr userDrawn="1"/>
        </p:nvPicPr>
        <p:blipFill>
          <a:blip r:embed="rId3"/>
          <a:stretch>
            <a:fillRect/>
          </a:stretch>
        </p:blipFill>
        <p:spPr bwMode="black">
          <a:xfrm>
            <a:off x="1168552" y="1171576"/>
            <a:ext cx="2733236" cy="585216"/>
          </a:xfrm>
          <a:prstGeom prst="rect">
            <a:avLst/>
          </a:prstGeom>
        </p:spPr>
      </p:pic>
    </p:spTree>
    <p:extLst>
      <p:ext uri="{BB962C8B-B14F-4D97-AF65-F5344CB8AC3E}">
        <p14:creationId xmlns:p14="http://schemas.microsoft.com/office/powerpoint/2010/main" val="2161813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176679" y="1225504"/>
            <a:ext cx="22039909" cy="1107996"/>
          </a:xfrm>
          <a:prstGeom prst="rect">
            <a:avLst/>
          </a:prstGeo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2873376"/>
            <a:ext cx="24387175" cy="108426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873376"/>
            <a:ext cx="7577703" cy="753732"/>
          </a:xfrm>
          <a:solidFill>
            <a:schemeClr val="tx1"/>
          </a:soli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679" y="4198620"/>
            <a:ext cx="22039909"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106" indent="0">
              <a:buNone/>
              <a:tabLst>
                <a:tab pos="688976" algn="l"/>
              </a:tabLst>
              <a:defRPr sz="4800">
                <a:solidFill>
                  <a:schemeClr val="tx1"/>
                </a:solidFill>
                <a:latin typeface="Consolas" panose="020B0609020204030204" pitchFamily="49" charset="0"/>
                <a:cs typeface="Consolas" panose="020B0609020204030204" pitchFamily="49" charset="0"/>
              </a:defRPr>
            </a:lvl2pPr>
            <a:lvl3pPr marL="1169214" indent="0">
              <a:buNone/>
              <a:tabLst>
                <a:tab pos="1139826" algn="l"/>
              </a:tabLst>
              <a:defRPr sz="4800">
                <a:solidFill>
                  <a:schemeClr val="tx1"/>
                </a:solidFill>
                <a:latin typeface="Consolas" panose="020B0609020204030204" pitchFamily="49" charset="0"/>
                <a:cs typeface="Consolas" panose="020B0609020204030204" pitchFamily="49" charset="0"/>
              </a:defRPr>
            </a:lvl3pPr>
            <a:lvl4pPr marL="1629126" indent="0">
              <a:buNone/>
              <a:tabLst>
                <a:tab pos="1600200" algn="l"/>
              </a:tabLst>
              <a:defRPr sz="4800">
                <a:solidFill>
                  <a:schemeClr val="tx1"/>
                </a:solidFill>
                <a:latin typeface="Consolas" panose="020B0609020204030204" pitchFamily="49" charset="0"/>
                <a:cs typeface="Consolas" panose="020B0609020204030204" pitchFamily="49" charset="0"/>
              </a:defRPr>
            </a:lvl4pPr>
            <a:lvl5pPr marL="2101994" indent="0">
              <a:buNone/>
              <a:tabLst>
                <a:tab pos="2057400"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621553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679" y="1225504"/>
            <a:ext cx="22039909" cy="1107996"/>
          </a:xfrm>
          <a:prstGeom prst="rect">
            <a:avLst/>
          </a:prstGeo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72933" y="2461362"/>
            <a:ext cx="22039909"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5654276"/>
            <a:ext cx="24387175"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5654276"/>
            <a:ext cx="7577703" cy="753732"/>
          </a:xfrm>
          <a:solidFill>
            <a:schemeClr val="tx1"/>
          </a:soli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931" y="6982438"/>
            <a:ext cx="22039909"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084468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24387175"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679" y="8449160"/>
            <a:ext cx="22039909" cy="1107996"/>
          </a:xfrm>
          <a:prstGeom prst="rect">
            <a:avLst/>
          </a:prstGeo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7577703" cy="753732"/>
          </a:xfrm>
          <a:solidFill>
            <a:schemeClr val="tx1"/>
          </a:soli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931" y="1321016"/>
            <a:ext cx="22039909" cy="738664"/>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82458" y="9993010"/>
            <a:ext cx="22039909" cy="738664"/>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62" indent="0">
              <a:buNone/>
              <a:defRPr sz="480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3750882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553" y="5959556"/>
            <a:ext cx="18290381" cy="1107997"/>
          </a:xfrm>
          <a:noFill/>
        </p:spPr>
        <p:txBody>
          <a:bodyPr lIns="0" tIns="0" rIns="0" bIns="0" anchor="b" anchorCtr="0">
            <a:spAutoFit/>
          </a:bodyPr>
          <a:lstStyle>
            <a:lvl1pPr>
              <a:defRPr sz="7200" spc="-10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553" y="7924800"/>
            <a:ext cx="1829038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spTree>
    <p:extLst>
      <p:ext uri="{BB962C8B-B14F-4D97-AF65-F5344CB8AC3E}">
        <p14:creationId xmlns:p14="http://schemas.microsoft.com/office/powerpoint/2010/main" val="3697839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1176680" y="914400"/>
            <a:ext cx="9851533" cy="2215991"/>
          </a:xfrm>
          <a:prstGeom prst="rect">
            <a:avLst/>
          </a:prstGeo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78085" y="2676278"/>
            <a:ext cx="9850128"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2188490" y="0"/>
            <a:ext cx="12193553"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2193587" y="0"/>
            <a:ext cx="7577703" cy="799899"/>
          </a:xfrm>
          <a:solidFill>
            <a:schemeClr val="tx1"/>
          </a:soli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3362140" y="1418374"/>
            <a:ext cx="9846254" cy="738664"/>
          </a:xfrm>
        </p:spPr>
        <p:txBody>
          <a:bodyPr/>
          <a:lstStyle>
            <a:lvl1pPr marL="0" indent="0">
              <a:buNone/>
              <a:tabLst/>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75931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Left">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12193553"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13362106" y="914400"/>
            <a:ext cx="9854483" cy="2215991"/>
          </a:xfrm>
          <a:prstGeom prst="rect">
            <a:avLst/>
          </a:prstGeo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0"/>
            <a:ext cx="7577703" cy="799899"/>
          </a:xfrm>
          <a:solidFill>
            <a:schemeClr val="tx1"/>
          </a:soli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8552" y="1412022"/>
            <a:ext cx="9846254" cy="738664"/>
          </a:xfrm>
        </p:spPr>
        <p:txBody>
          <a:bodyPr/>
          <a:lstStyle>
            <a:lvl1pPr marL="0" indent="0">
              <a:buNone/>
              <a:defRPr sz="4800">
                <a:solidFill>
                  <a:srgbClr val="2F2F2F"/>
                </a:solidFill>
                <a:latin typeface="Consolas" panose="020B0609020204030204" pitchFamily="49" charset="0"/>
                <a:cs typeface="Consolas" panose="020B0609020204030204" pitchFamily="49" charset="0"/>
              </a:defRPr>
            </a:lvl1pPr>
            <a:lvl2pPr marL="692898"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64"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638"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364"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3371672" y="2673350"/>
            <a:ext cx="9850128" cy="738664"/>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126" indent="0">
              <a:buNone/>
              <a:defRPr/>
            </a:lvl3pPr>
            <a:lvl4pPr marL="1371188" indent="0">
              <a:buNone/>
              <a:defRPr/>
            </a:lvl4pPr>
            <a:lvl5pPr marL="1828252" indent="0">
              <a:buNone/>
              <a:defRPr/>
            </a:lvl5pPr>
          </a:lstStyle>
          <a:p>
            <a:pPr lvl="0"/>
            <a:r>
              <a:rPr lang="en-US"/>
              <a:t>Click to edit text</a:t>
            </a:r>
          </a:p>
        </p:txBody>
      </p:sp>
    </p:spTree>
    <p:extLst>
      <p:ext uri="{BB962C8B-B14F-4D97-AF65-F5344CB8AC3E}">
        <p14:creationId xmlns:p14="http://schemas.microsoft.com/office/powerpoint/2010/main" val="24580363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7B9232-6D8F-B149-91AD-42E11DFA5E36}"/>
              </a:ext>
            </a:extLst>
          </p:cNvPr>
          <p:cNvGrpSpPr/>
          <p:nvPr userDrawn="1"/>
        </p:nvGrpSpPr>
        <p:grpSpPr>
          <a:xfrm>
            <a:off x="3" y="0"/>
            <a:ext cx="24381076" cy="13716000"/>
            <a:chOff x="1" y="0"/>
            <a:chExt cx="12188951" cy="6858000"/>
          </a:xfrm>
        </p:grpSpPr>
        <p:pic>
          <p:nvPicPr>
            <p:cNvPr id="5" name="Picture 4" descr="A screenshot of a computer&#10;&#10;Description automatically generated with low confidence">
              <a:extLst>
                <a:ext uri="{FF2B5EF4-FFF2-40B4-BE49-F238E27FC236}">
                  <a16:creationId xmlns:a16="http://schemas.microsoft.com/office/drawing/2014/main" id="{A3F1FCB1-58A6-8F4A-A7B5-08A66AC0D62F}"/>
                </a:ext>
              </a:extLst>
            </p:cNvPr>
            <p:cNvPicPr>
              <a:picLocks noChangeAspect="1"/>
            </p:cNvPicPr>
            <p:nvPr userDrawn="1"/>
          </p:nvPicPr>
          <p:blipFill>
            <a:blip r:embed="rId2"/>
            <a:stretch>
              <a:fillRect/>
            </a:stretch>
          </p:blipFill>
          <p:spPr>
            <a:xfrm>
              <a:off x="3048" y="0"/>
              <a:ext cx="12185904" cy="6858000"/>
            </a:xfrm>
            <a:prstGeom prst="rect">
              <a:avLst/>
            </a:prstGeom>
          </p:spPr>
        </p:pic>
        <p:pic>
          <p:nvPicPr>
            <p:cNvPr id="11" name="Picture 10">
              <a:extLst>
                <a:ext uri="{FF2B5EF4-FFF2-40B4-BE49-F238E27FC236}">
                  <a16:creationId xmlns:a16="http://schemas.microsoft.com/office/drawing/2014/main" id="{0DC335DB-871E-CD4F-A631-F3EC7C12B374}"/>
                </a:ext>
              </a:extLst>
            </p:cNvPr>
            <p:cNvPicPr>
              <a:picLocks noChangeAspect="1"/>
            </p:cNvPicPr>
            <p:nvPr userDrawn="1"/>
          </p:nvPicPr>
          <p:blipFill rotWithShape="1">
            <a:blip r:embed="rId3"/>
            <a:srcRect l="1955" t="26111" r="48020" b="3333"/>
            <a:stretch/>
          </p:blipFill>
          <p:spPr>
            <a:xfrm>
              <a:off x="1" y="2019300"/>
              <a:ext cx="6096000" cy="4838700"/>
            </a:xfrm>
            <a:prstGeom prst="rect">
              <a:avLst/>
            </a:prstGeom>
          </p:spPr>
        </p:pic>
      </p:grpSp>
      <p:sp>
        <p:nvSpPr>
          <p:cNvPr id="2" name="Title 1"/>
          <p:cNvSpPr>
            <a:spLocks noGrp="1"/>
          </p:cNvSpPr>
          <p:nvPr>
            <p:ph type="title" hasCustomPrompt="1"/>
          </p:nvPr>
        </p:nvSpPr>
        <p:spPr>
          <a:xfrm>
            <a:off x="1170585" y="6066446"/>
            <a:ext cx="18290381" cy="997196"/>
          </a:xfrm>
          <a:prstGeom prst="rect">
            <a:avLst/>
          </a:prstGeom>
          <a:noFill/>
        </p:spPr>
        <p:txBody>
          <a:bodyPr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solidFill>
                  <a:schemeClr val="tx1"/>
                </a:solidFill>
                <a:effectLst/>
                <a:latin typeface="+mj-lt"/>
                <a:ea typeface="+mn-ea"/>
                <a:cs typeface="Segoe UI" pitchFamily="34" charset="0"/>
              </a:defRPr>
            </a:lvl1pPr>
          </a:lstStyle>
          <a:p>
            <a:r>
              <a:rPr lang="en-US"/>
              <a:t>Demo title</a:t>
            </a:r>
          </a:p>
        </p:txBody>
      </p:sp>
      <p:pic>
        <p:nvPicPr>
          <p:cNvPr id="12" name="MS logo white - EMF" descr="Microsoft logo white text version">
            <a:extLst>
              <a:ext uri="{FF2B5EF4-FFF2-40B4-BE49-F238E27FC236}">
                <a16:creationId xmlns:a16="http://schemas.microsoft.com/office/drawing/2014/main" id="{49F17E66-124F-4C4D-839C-27824A6D48C2}"/>
              </a:ext>
            </a:extLst>
          </p:cNvPr>
          <p:cNvPicPr>
            <a:picLocks noChangeAspect="1"/>
          </p:cNvPicPr>
          <p:nvPr userDrawn="1"/>
        </p:nvPicPr>
        <p:blipFill>
          <a:blip r:embed="rId4"/>
          <a:stretch>
            <a:fillRect/>
          </a:stretch>
        </p:blipFill>
        <p:spPr bwMode="invGray">
          <a:xfrm>
            <a:off x="1168553" y="1171576"/>
            <a:ext cx="2732846" cy="585216"/>
          </a:xfrm>
          <a:prstGeom prst="rect">
            <a:avLst/>
          </a:prstGeom>
        </p:spPr>
      </p:pic>
      <p:sp>
        <p:nvSpPr>
          <p:cNvPr id="7" name="Text Placeholder 4">
            <a:extLst>
              <a:ext uri="{FF2B5EF4-FFF2-40B4-BE49-F238E27FC236}">
                <a16:creationId xmlns:a16="http://schemas.microsoft.com/office/drawing/2014/main" id="{8F5056E0-C8BA-0A4E-BA27-DA37B2C8CA9C}"/>
              </a:ext>
            </a:extLst>
          </p:cNvPr>
          <p:cNvSpPr>
            <a:spLocks noGrp="1"/>
          </p:cNvSpPr>
          <p:nvPr>
            <p:ph type="body" sz="quarter" idx="13" hasCustomPrompt="1"/>
          </p:nvPr>
        </p:nvSpPr>
        <p:spPr>
          <a:xfrm>
            <a:off x="1164236" y="7964564"/>
            <a:ext cx="8330251" cy="677108"/>
          </a:xfrm>
          <a:noFill/>
        </p:spPr>
        <p:txBody>
          <a:bodyPr wrap="square" lIns="0" tIns="0" rIns="0" bIns="0">
            <a:spAutoFit/>
          </a:bodyPr>
          <a:lstStyle>
            <a:lvl1pPr marL="0" indent="0">
              <a:spcBef>
                <a:spcPts val="0"/>
              </a:spcBef>
              <a:buNone/>
              <a:defRPr sz="4400" spc="0" baseline="0">
                <a:solidFill>
                  <a:schemeClr val="accent2"/>
                </a:solidFill>
                <a:latin typeface="+mj-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D9681599-7152-294A-9C7D-C6C9A4CAABBA}"/>
              </a:ext>
            </a:extLst>
          </p:cNvPr>
          <p:cNvSpPr>
            <a:spLocks noGrp="1"/>
          </p:cNvSpPr>
          <p:nvPr>
            <p:ph type="body" sz="quarter" idx="14" hasCustomPrompt="1"/>
          </p:nvPr>
        </p:nvSpPr>
        <p:spPr>
          <a:xfrm>
            <a:off x="1164236" y="8978357"/>
            <a:ext cx="8330251" cy="615554"/>
          </a:xfrm>
          <a:noFill/>
        </p:spPr>
        <p:txBody>
          <a:bodyPr wrap="square" lIns="0" tIns="0" rIns="0" bIns="0">
            <a:spAutoFit/>
          </a:bodyPr>
          <a:lstStyle>
            <a:lvl1pPr marL="0" indent="0">
              <a:spcBef>
                <a:spcPts val="0"/>
              </a:spcBef>
              <a:buNone/>
              <a:defRPr sz="4000" spc="0" baseline="0">
                <a:solidFill>
                  <a:schemeClr val="accent5"/>
                </a:solidFill>
                <a:latin typeface="+mj-lt"/>
                <a:cs typeface="Segoe UI" panose="020B0502040204020203" pitchFamily="34" charset="0"/>
              </a:defRPr>
            </a:lvl1pPr>
          </a:lstStyle>
          <a:p>
            <a:pPr lvl="0"/>
            <a:r>
              <a:rPr lang="en-US"/>
              <a:t>[pronoun/pronoun]</a:t>
            </a:r>
          </a:p>
        </p:txBody>
      </p:sp>
    </p:spTree>
    <p:extLst>
      <p:ext uri="{BB962C8B-B14F-4D97-AF65-F5344CB8AC3E}">
        <p14:creationId xmlns:p14="http://schemas.microsoft.com/office/powerpoint/2010/main" val="2277261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DFF56B7-AC24-ED41-BD32-16092BE7507E}"/>
              </a:ext>
            </a:extLst>
          </p:cNvPr>
          <p:cNvGrpSpPr/>
          <p:nvPr userDrawn="1"/>
        </p:nvGrpSpPr>
        <p:grpSpPr>
          <a:xfrm>
            <a:off x="6097" y="0"/>
            <a:ext cx="24374981" cy="13716000"/>
            <a:chOff x="3048" y="0"/>
            <a:chExt cx="12185904" cy="6858000"/>
          </a:xfrm>
        </p:grpSpPr>
        <p:pic>
          <p:nvPicPr>
            <p:cNvPr id="4" name="Picture 3" descr="Shape&#10;&#10;Description automatically generated with low confidence">
              <a:extLst>
                <a:ext uri="{FF2B5EF4-FFF2-40B4-BE49-F238E27FC236}">
                  <a16:creationId xmlns:a16="http://schemas.microsoft.com/office/drawing/2014/main" id="{2A810634-46EE-A14C-A526-246388215B21}"/>
                </a:ext>
              </a:extLst>
            </p:cNvPr>
            <p:cNvPicPr>
              <a:picLocks noChangeAspect="1"/>
            </p:cNvPicPr>
            <p:nvPr userDrawn="1"/>
          </p:nvPicPr>
          <p:blipFill rotWithShape="1">
            <a:blip r:embed="rId2"/>
            <a:srcRect l="50000"/>
            <a:stretch/>
          </p:blipFill>
          <p:spPr>
            <a:xfrm>
              <a:off x="6096000" y="0"/>
              <a:ext cx="6092952" cy="6858000"/>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ECF0FAAD-6ACD-6343-B84D-279E985A5473}"/>
                </a:ext>
              </a:extLst>
            </p:cNvPr>
            <p:cNvPicPr>
              <a:picLocks noChangeAspect="1"/>
            </p:cNvPicPr>
            <p:nvPr userDrawn="1"/>
          </p:nvPicPr>
          <p:blipFill rotWithShape="1">
            <a:blip r:embed="rId3"/>
            <a:srcRect r="50000"/>
            <a:stretch/>
          </p:blipFill>
          <p:spPr>
            <a:xfrm>
              <a:off x="3048" y="0"/>
              <a:ext cx="6092952" cy="6858000"/>
            </a:xfrm>
            <a:prstGeom prst="rect">
              <a:avLst/>
            </a:prstGeom>
          </p:spPr>
        </p:pic>
      </p:grpSp>
      <p:sp>
        <p:nvSpPr>
          <p:cNvPr id="2" name="Title 1"/>
          <p:cNvSpPr>
            <a:spLocks noGrp="1"/>
          </p:cNvSpPr>
          <p:nvPr>
            <p:ph type="title" hasCustomPrompt="1"/>
          </p:nvPr>
        </p:nvSpPr>
        <p:spPr>
          <a:xfrm>
            <a:off x="1170585" y="6071616"/>
            <a:ext cx="18290381" cy="997196"/>
          </a:xfrm>
          <a:prstGeom prst="rect">
            <a:avLst/>
          </a:prstGeom>
          <a:noFill/>
        </p:spPr>
        <p:txBody>
          <a:bodyPr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3" name="MS logo white - EMF" descr="Microsoft logo white text version">
            <a:extLst>
              <a:ext uri="{FF2B5EF4-FFF2-40B4-BE49-F238E27FC236}">
                <a16:creationId xmlns:a16="http://schemas.microsoft.com/office/drawing/2014/main" id="{EF7A4BB8-AB14-3F45-BB20-A2DBB382277B}"/>
              </a:ext>
            </a:extLst>
          </p:cNvPr>
          <p:cNvPicPr>
            <a:picLocks noChangeAspect="1"/>
          </p:cNvPicPr>
          <p:nvPr userDrawn="1"/>
        </p:nvPicPr>
        <p:blipFill>
          <a:blip r:embed="rId4"/>
          <a:stretch>
            <a:fillRect/>
          </a:stretch>
        </p:blipFill>
        <p:spPr bwMode="invGray">
          <a:xfrm>
            <a:off x="1168553" y="1171576"/>
            <a:ext cx="2732846" cy="585216"/>
          </a:xfrm>
          <a:prstGeom prst="rect">
            <a:avLst/>
          </a:prstGeom>
        </p:spPr>
      </p:pic>
    </p:spTree>
    <p:extLst>
      <p:ext uri="{BB962C8B-B14F-4D97-AF65-F5344CB8AC3E}">
        <p14:creationId xmlns:p14="http://schemas.microsoft.com/office/powerpoint/2010/main" val="3044888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73BAF5A-86AD-494B-BB88-042B63E827A0}"/>
              </a:ext>
            </a:extLst>
          </p:cNvPr>
          <p:cNvGrpSpPr/>
          <p:nvPr userDrawn="1"/>
        </p:nvGrpSpPr>
        <p:grpSpPr>
          <a:xfrm>
            <a:off x="6097" y="0"/>
            <a:ext cx="24374981" cy="13716000"/>
            <a:chOff x="3048" y="0"/>
            <a:chExt cx="12185904" cy="6858000"/>
          </a:xfrm>
        </p:grpSpPr>
        <p:pic>
          <p:nvPicPr>
            <p:cNvPr id="5" name="Picture 4" descr="Shape&#10;&#10;Description automatically generated with medium confidence">
              <a:extLst>
                <a:ext uri="{FF2B5EF4-FFF2-40B4-BE49-F238E27FC236}">
                  <a16:creationId xmlns:a16="http://schemas.microsoft.com/office/drawing/2014/main" id="{2DD42821-5B7B-6543-A797-3303FCDE541D}"/>
                </a:ext>
              </a:extLst>
            </p:cNvPr>
            <p:cNvPicPr>
              <a:picLocks noChangeAspect="1"/>
            </p:cNvPicPr>
            <p:nvPr userDrawn="1"/>
          </p:nvPicPr>
          <p:blipFill rotWithShape="1">
            <a:blip r:embed="rId2"/>
            <a:srcRect r="50000"/>
            <a:stretch/>
          </p:blipFill>
          <p:spPr>
            <a:xfrm>
              <a:off x="3048" y="0"/>
              <a:ext cx="6092952" cy="6858000"/>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1CB3A0E5-E5EE-1B40-A695-6A31CBE15D87}"/>
                </a:ext>
              </a:extLst>
            </p:cNvPr>
            <p:cNvPicPr>
              <a:picLocks noChangeAspect="1"/>
            </p:cNvPicPr>
            <p:nvPr userDrawn="1"/>
          </p:nvPicPr>
          <p:blipFill rotWithShape="1">
            <a:blip r:embed="rId3"/>
            <a:srcRect l="50000"/>
            <a:stretch/>
          </p:blipFill>
          <p:spPr>
            <a:xfrm>
              <a:off x="6096000" y="0"/>
              <a:ext cx="6092952" cy="6858000"/>
            </a:xfrm>
            <a:prstGeom prst="rect">
              <a:avLst/>
            </a:prstGeom>
          </p:spPr>
        </p:pic>
      </p:grpSp>
      <p:sp>
        <p:nvSpPr>
          <p:cNvPr id="2" name="Title 1"/>
          <p:cNvSpPr>
            <a:spLocks noGrp="1"/>
          </p:cNvSpPr>
          <p:nvPr>
            <p:ph type="title" hasCustomPrompt="1"/>
          </p:nvPr>
        </p:nvSpPr>
        <p:spPr>
          <a:xfrm>
            <a:off x="1170585" y="6071616"/>
            <a:ext cx="18290381" cy="997196"/>
          </a:xfrm>
          <a:prstGeom prst="rect">
            <a:avLst/>
          </a:prstGeom>
          <a:noFill/>
        </p:spPr>
        <p:txBody>
          <a:bodyPr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solidFill>
                  <a:schemeClr val="tx2"/>
                </a:solidFill>
                <a:effectLst/>
                <a:latin typeface="+mj-lt"/>
                <a:ea typeface="+mn-ea"/>
                <a:cs typeface="Segoe UI" pitchFamily="34" charset="0"/>
              </a:defRPr>
            </a:lvl1pPr>
          </a:lstStyle>
          <a:p>
            <a:r>
              <a:rPr lang="en-US"/>
              <a:t>Section title</a:t>
            </a:r>
          </a:p>
        </p:txBody>
      </p:sp>
      <p:pic>
        <p:nvPicPr>
          <p:cNvPr id="11" name="MS logo gray - EMF" descr="Microsoft logo, gray text version">
            <a:extLst>
              <a:ext uri="{FF2B5EF4-FFF2-40B4-BE49-F238E27FC236}">
                <a16:creationId xmlns:a16="http://schemas.microsoft.com/office/drawing/2014/main" id="{4929A535-075B-A04C-B2A6-4072782986FF}"/>
              </a:ext>
            </a:extLst>
          </p:cNvPr>
          <p:cNvPicPr>
            <a:picLocks noChangeAspect="1"/>
          </p:cNvPicPr>
          <p:nvPr userDrawn="1"/>
        </p:nvPicPr>
        <p:blipFill>
          <a:blip r:embed="rId4"/>
          <a:stretch>
            <a:fillRect/>
          </a:stretch>
        </p:blipFill>
        <p:spPr bwMode="black">
          <a:xfrm>
            <a:off x="1168552" y="1171576"/>
            <a:ext cx="2733236" cy="585216"/>
          </a:xfrm>
          <a:prstGeom prst="rect">
            <a:avLst/>
          </a:prstGeom>
        </p:spPr>
      </p:pic>
    </p:spTree>
    <p:extLst>
      <p:ext uri="{BB962C8B-B14F-4D97-AF65-F5344CB8AC3E}">
        <p14:creationId xmlns:p14="http://schemas.microsoft.com/office/powerpoint/2010/main" val="2424667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pic>
        <p:nvPicPr>
          <p:cNvPr id="3" name="MS logo gray - EMF" descr="Microsoft logo, gray text version">
            <a:extLst>
              <a:ext uri="{FF2B5EF4-FFF2-40B4-BE49-F238E27FC236}">
                <a16:creationId xmlns:a16="http://schemas.microsoft.com/office/drawing/2014/main" id="{E3BF4094-484F-AC40-ADBA-99C48FB932D8}"/>
              </a:ext>
            </a:extLst>
          </p:cNvPr>
          <p:cNvPicPr>
            <a:picLocks noChangeAspect="1"/>
          </p:cNvPicPr>
          <p:nvPr userDrawn="1"/>
        </p:nvPicPr>
        <p:blipFill>
          <a:blip r:embed="rId2"/>
          <a:stretch>
            <a:fillRect/>
          </a:stretch>
        </p:blipFill>
        <p:spPr bwMode="black">
          <a:xfrm>
            <a:off x="1168552" y="1171576"/>
            <a:ext cx="2733236" cy="585216"/>
          </a:xfrm>
          <a:prstGeom prst="rect">
            <a:avLst/>
          </a:prstGeom>
        </p:spPr>
      </p:pic>
    </p:spTree>
    <p:extLst>
      <p:ext uri="{BB962C8B-B14F-4D97-AF65-F5344CB8AC3E}">
        <p14:creationId xmlns:p14="http://schemas.microsoft.com/office/powerpoint/2010/main" val="3517133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bg1"/>
        </a:solid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80ACAE38-C05E-F544-AA66-FF10CA496A58}"/>
              </a:ext>
            </a:extLst>
          </p:cNvPr>
          <p:cNvPicPr>
            <a:picLocks noChangeAspect="1"/>
          </p:cNvPicPr>
          <p:nvPr userDrawn="1"/>
        </p:nvPicPr>
        <p:blipFill>
          <a:blip r:embed="rId2"/>
          <a:stretch>
            <a:fillRect/>
          </a:stretch>
        </p:blipFill>
        <p:spPr bwMode="invGray">
          <a:xfrm>
            <a:off x="1168553" y="1171576"/>
            <a:ext cx="2732846" cy="585216"/>
          </a:xfrm>
          <a:prstGeom prst="rect">
            <a:avLst/>
          </a:prstGeom>
        </p:spPr>
      </p:pic>
    </p:spTree>
    <p:extLst>
      <p:ext uri="{BB962C8B-B14F-4D97-AF65-F5344CB8AC3E}">
        <p14:creationId xmlns:p14="http://schemas.microsoft.com/office/powerpoint/2010/main" val="17937618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68">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1168553" y="1171576"/>
            <a:ext cx="2732846" cy="585216"/>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75A3C04B-22E9-8343-B0C3-0D25923B8F6C}"/>
              </a:ext>
            </a:extLst>
          </p:cNvPr>
          <p:cNvSpPr txBox="1">
            <a:spLocks noChangeArrowheads="1"/>
          </p:cNvSpPr>
          <p:nvPr userDrawn="1"/>
        </p:nvSpPr>
        <p:spPr bwMode="blackWhite">
          <a:xfrm>
            <a:off x="1168552" y="1291318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783938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176679" y="1225504"/>
            <a:ext cx="22039909" cy="1107996"/>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552" y="2873377"/>
            <a:ext cx="22040545"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12538077"/>
            <a:ext cx="24387177"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11302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1"/>
            <a:ext cx="24387175" cy="13715998"/>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1168553" y="1171576"/>
            <a:ext cx="2732846" cy="585216"/>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1168554" y="5908779"/>
            <a:ext cx="8141760" cy="964650"/>
          </a:xfrm>
          <a:prstGeom prst="rect">
            <a:avLst/>
          </a:prstGeom>
        </p:spPr>
      </p:pic>
    </p:spTree>
    <p:extLst>
      <p:ext uri="{BB962C8B-B14F-4D97-AF65-F5344CB8AC3E}">
        <p14:creationId xmlns:p14="http://schemas.microsoft.com/office/powerpoint/2010/main" val="141885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553" y="5959556"/>
            <a:ext cx="18290381" cy="1107997"/>
          </a:xfrm>
          <a:noFill/>
        </p:spPr>
        <p:txBody>
          <a:bodyPr lIns="0" tIns="0" rIns="0" bIns="0" anchor="b" anchorCtr="0">
            <a:spAutoFit/>
          </a:bodyPr>
          <a:lstStyle>
            <a:lvl1pPr>
              <a:defRPr sz="7200" spc="-10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553" y="7924800"/>
            <a:ext cx="1829038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spTree>
    <p:extLst>
      <p:ext uri="{BB962C8B-B14F-4D97-AF65-F5344CB8AC3E}">
        <p14:creationId xmlns:p14="http://schemas.microsoft.com/office/powerpoint/2010/main" val="959585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552" y="5959556"/>
            <a:ext cx="18290381" cy="1107996"/>
          </a:xfrm>
          <a:noFill/>
        </p:spPr>
        <p:txBody>
          <a:bodyPr lIns="0" tIns="0" rIns="0" bIns="0" anchor="b" anchorCtr="0">
            <a:spAutoFit/>
          </a:bodyPr>
          <a:lstStyle>
            <a:lvl1pPr>
              <a:defRPr sz="7200" spc="-10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1168552" y="7924800"/>
            <a:ext cx="18290381" cy="677108"/>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1168553" y="1171576"/>
            <a:ext cx="2732846" cy="585216"/>
          </a:xfrm>
          <a:prstGeom prst="rect">
            <a:avLst/>
          </a:prstGeom>
        </p:spPr>
      </p:pic>
    </p:spTree>
    <p:extLst>
      <p:ext uri="{BB962C8B-B14F-4D97-AF65-F5344CB8AC3E}">
        <p14:creationId xmlns:p14="http://schemas.microsoft.com/office/powerpoint/2010/main" val="4217736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552" y="2870200"/>
            <a:ext cx="22040545"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24714659" y="-407887"/>
            <a:ext cx="1138710" cy="307777"/>
          </a:xfrm>
          <a:prstGeom prst="rect">
            <a:avLst/>
          </a:prstGeom>
          <a:noFill/>
        </p:spPr>
        <p:txBody>
          <a:bodyPr wrap="none" lIns="0" tIns="0" rIns="0" bIns="0" rtlCol="0">
            <a:spAutoFit/>
          </a:bodyPr>
          <a:lstStyle/>
          <a:p>
            <a:pPr marL="0" marR="0" lvl="0" indent="0" algn="l" defTabSz="182873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6900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933" y="2868740"/>
            <a:ext cx="22039909"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7035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553" y="2870200"/>
            <a:ext cx="10424883"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81040" y="2870200"/>
            <a:ext cx="10440759" cy="3225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24714659" y="-407887"/>
            <a:ext cx="1138710" cy="307777"/>
          </a:xfrm>
          <a:prstGeom prst="rect">
            <a:avLst/>
          </a:prstGeom>
          <a:noFill/>
        </p:spPr>
        <p:txBody>
          <a:bodyPr wrap="none" lIns="0" tIns="0" rIns="0" bIns="0" rtlCol="0">
            <a:spAutoFit/>
          </a:bodyPr>
          <a:lstStyle/>
          <a:p>
            <a:pPr marL="0" marR="0" lvl="0" indent="0" algn="l" defTabSz="1828734"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831158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679" y="914400"/>
            <a:ext cx="22039909" cy="1107996"/>
          </a:xfrm>
        </p:spPr>
        <p:txBody>
          <a:bodyPr/>
          <a:lstStyle/>
          <a:p>
            <a:r>
              <a:rPr lang="en-US"/>
              <a:t>Click to edit Master title style</a:t>
            </a:r>
          </a:p>
        </p:txBody>
      </p:sp>
      <p:sp>
        <p:nvSpPr>
          <p:cNvPr id="4" name="Text Placeholder 3"/>
          <p:cNvSpPr>
            <a:spLocks noGrp="1"/>
          </p:cNvSpPr>
          <p:nvPr>
            <p:ph type="body" sz="quarter" idx="10"/>
          </p:nvPr>
        </p:nvSpPr>
        <p:spPr>
          <a:xfrm>
            <a:off x="1168552" y="2870200"/>
            <a:ext cx="10425517"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6008" y="2870200"/>
            <a:ext cx="10425517"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98272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70351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553" y="914400"/>
            <a:ext cx="11018272"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21588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66446"/>
            <a:ext cx="18290381"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585" y="7954638"/>
            <a:ext cx="18290381" cy="677108"/>
          </a:xfrm>
          <a:noFill/>
        </p:spPr>
        <p:txBody>
          <a:bodyPr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42201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71616"/>
            <a:ext cx="18290381"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3716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71616"/>
            <a:ext cx="18290381"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0" kern="1200" cap="none" spc="-10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30428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552" y="2870200"/>
            <a:ext cx="22040546" cy="3225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24714660" y="-407887"/>
            <a:ext cx="1138710" cy="307777"/>
          </a:xfrm>
          <a:prstGeom prst="rect">
            <a:avLst/>
          </a:prstGeom>
          <a:noFill/>
        </p:spPr>
        <p:txBody>
          <a:bodyPr wrap="none" lIns="0" tIns="0" rIns="0" bIns="0" rtlCol="0">
            <a:spAutoFit/>
          </a:bodyPr>
          <a:lstStyle/>
          <a:p>
            <a:pPr marL="0" marR="0" lvl="0" indent="0" algn="l" defTabSz="18286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64095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34301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DBBB9-06C9-4496-B9D0-EE1F828D97C3}"/>
              </a:ext>
            </a:extLst>
          </p:cNvPr>
          <p:cNvPicPr>
            <a:picLocks noChangeAspect="1"/>
          </p:cNvPicPr>
          <p:nvPr userDrawn="1"/>
        </p:nvPicPr>
        <p:blipFill>
          <a:blip r:embed="rId2"/>
          <a:srcRect/>
          <a:stretch/>
        </p:blipFill>
        <p:spPr>
          <a:xfrm>
            <a:off x="0" y="0"/>
            <a:ext cx="24387175" cy="13716000"/>
          </a:xfrm>
          <a:prstGeom prst="rect">
            <a:avLst/>
          </a:prstGeom>
        </p:spPr>
      </p:pic>
    </p:spTree>
    <p:extLst>
      <p:ext uri="{BB962C8B-B14F-4D97-AF65-F5344CB8AC3E}">
        <p14:creationId xmlns:p14="http://schemas.microsoft.com/office/powerpoint/2010/main" val="21181611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08800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2470" y="56"/>
            <a:ext cx="24382236" cy="13715888"/>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1168553" y="2687543"/>
            <a:ext cx="5139227" cy="615553"/>
          </a:xfrm>
          <a:prstGeom prst="rect">
            <a:avLst/>
          </a:prstGeom>
          <a:noFill/>
        </p:spPr>
        <p:txBody>
          <a:bodyPr wrap="none" lIns="0" tIns="0" rIns="0" bIns="0" rtlCol="0">
            <a:spAutoFit/>
          </a:bodyPr>
          <a:lstStyle/>
          <a:p>
            <a:pPr marL="0" marR="0" lvl="0" indent="0" algn="l" defTabSz="1828734"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1073128" y="3171054"/>
            <a:ext cx="8066119" cy="1446550"/>
          </a:xfrm>
          <a:prstGeom prst="rect">
            <a:avLst/>
          </a:prstGeom>
          <a:noFill/>
        </p:spPr>
        <p:txBody>
          <a:bodyPr wrap="none" lIns="0" tIns="0" rIns="0" bIns="0" rtlCol="0">
            <a:spAutoFit/>
          </a:bodyPr>
          <a:lstStyle/>
          <a:p>
            <a:pPr marL="0" marR="0" lvl="0" indent="0" algn="l" defTabSz="1865484" rtl="0" eaLnBrk="1" fontAlgn="auto" latinLnBrk="0" hangingPunct="1">
              <a:lnSpc>
                <a:spcPct val="100000"/>
              </a:lnSpc>
              <a:spcBef>
                <a:spcPct val="0"/>
              </a:spcBef>
              <a:spcAft>
                <a:spcPts val="0"/>
              </a:spcAft>
              <a:buClrTx/>
              <a:buSzTx/>
              <a:buFontTx/>
              <a:buNone/>
              <a:tabLst/>
              <a:defRPr/>
            </a:pPr>
            <a:r>
              <a:rPr kumimoji="0" lang="en-US" sz="9400" b="0" i="0" u="none" strike="noStrike" kern="1200" cap="none" spc="-100" normalizeH="0" baseline="0" noProof="0">
                <a:ln w="3175">
                  <a:noFill/>
                </a:ln>
                <a:solidFill>
                  <a:srgbClr val="000000"/>
                </a:solidFill>
                <a:effectLst/>
                <a:uLnTx/>
                <a:uFillTx/>
                <a:latin typeface="Segoe UI Semibold"/>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1168553" y="5086946"/>
            <a:ext cx="6242415" cy="1231106"/>
          </a:xfrm>
          <a:prstGeom prst="rect">
            <a:avLst/>
          </a:prstGeom>
          <a:noFill/>
        </p:spPr>
        <p:txBody>
          <a:bodyPr wrap="none" lIns="0" tIns="0" rIns="0" bIns="0" rtlCol="0">
            <a:spAutoFit/>
          </a:bodyPr>
          <a:lstStyle/>
          <a:p>
            <a:pPr marL="0" marR="0" lvl="0" indent="0" algn="l" defTabSz="1828734"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Explore overviews, tutorials,</a:t>
            </a:r>
            <a:br>
              <a:rPr kumimoji="0" lang="en-US" sz="4000" b="0" i="0" u="none" strike="noStrike" kern="1200" cap="none" spc="0" normalizeH="0" baseline="0" noProof="0">
                <a:ln>
                  <a:noFill/>
                </a:ln>
                <a:solidFill>
                  <a:srgbClr val="000000"/>
                </a:solidFill>
                <a:effectLst/>
                <a:uLnTx/>
                <a:uFillTx/>
                <a:latin typeface="Segoe UI"/>
                <a:ea typeface="+mn-ea"/>
                <a:cs typeface="+mn-cs"/>
              </a:rPr>
            </a:br>
            <a:r>
              <a:rPr kumimoji="0" lang="en-US" sz="4000" b="0" i="0" u="none" strike="noStrike" kern="1200" cap="none" spc="0" normalizeH="0" baseline="0" noProof="0">
                <a:ln>
                  <a:noFill/>
                </a:ln>
                <a:solidFill>
                  <a:srgbClr val="000000"/>
                </a:solidFill>
                <a:effectLst/>
                <a:uLnTx/>
                <a:uFillTx/>
                <a:latin typeface="Segoe UI"/>
                <a:ea typeface="+mn-ea"/>
                <a:cs typeface="+mn-cs"/>
              </a:rPr>
              <a:t>code samples, and more.</a:t>
            </a:r>
          </a:p>
        </p:txBody>
      </p:sp>
    </p:spTree>
    <p:extLst>
      <p:ext uri="{BB962C8B-B14F-4D97-AF65-F5344CB8AC3E}">
        <p14:creationId xmlns:p14="http://schemas.microsoft.com/office/powerpoint/2010/main" val="1688338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42AB1C92-BBBB-4FA2-B4CA-17A610C5DF60}"/>
              </a:ext>
            </a:extLst>
          </p:cNvPr>
          <p:cNvPicPr>
            <a:picLocks noChangeAspect="1"/>
          </p:cNvPicPr>
          <p:nvPr userDrawn="1"/>
        </p:nvPicPr>
        <p:blipFill>
          <a:blip r:embed="rId2"/>
          <a:srcRect/>
          <a:stretch/>
        </p:blipFill>
        <p:spPr>
          <a:xfrm>
            <a:off x="2470" y="56"/>
            <a:ext cx="24382236" cy="13715888"/>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1168552" y="2687543"/>
            <a:ext cx="2960426" cy="615553"/>
          </a:xfrm>
          <a:prstGeom prst="rect">
            <a:avLst/>
          </a:prstGeom>
          <a:noFill/>
        </p:spPr>
        <p:txBody>
          <a:bodyPr wrap="none" lIns="0" tIns="0" rIns="0" bIns="0" rtlCol="0">
            <a:spAutoFit/>
          </a:bodyPr>
          <a:lstStyle/>
          <a:p>
            <a:pPr marL="0" marR="0" lvl="0" indent="0" algn="l" defTabSz="1828734"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1073129" y="3171054"/>
            <a:ext cx="8393131" cy="1446550"/>
          </a:xfrm>
          <a:prstGeom prst="rect">
            <a:avLst/>
          </a:prstGeom>
          <a:noFill/>
        </p:spPr>
        <p:txBody>
          <a:bodyPr wrap="none" lIns="0" tIns="0" rIns="0" bIns="0" rtlCol="0">
            <a:spAutoFit/>
          </a:bodyPr>
          <a:lstStyle/>
          <a:p>
            <a:pPr marL="0" marR="0" lvl="0" indent="0" algn="l" defTabSz="1865484" rtl="0" eaLnBrk="1" fontAlgn="auto" latinLnBrk="0" hangingPunct="1">
              <a:lnSpc>
                <a:spcPct val="100000"/>
              </a:lnSpc>
              <a:spcBef>
                <a:spcPct val="0"/>
              </a:spcBef>
              <a:spcAft>
                <a:spcPts val="0"/>
              </a:spcAft>
              <a:buClrTx/>
              <a:buSzTx/>
              <a:buFontTx/>
              <a:buNone/>
              <a:tabLst/>
              <a:defRPr/>
            </a:pPr>
            <a:r>
              <a:rPr kumimoji="0" lang="en-US" sz="9400" b="0" i="0" u="none" strike="noStrike" kern="1200" cap="none" spc="-100" normalizeH="0" baseline="0" noProof="0">
                <a:ln w="3175">
                  <a:noFill/>
                </a:ln>
                <a:solidFill>
                  <a:srgbClr val="000000"/>
                </a:solidFill>
                <a:effectLst/>
                <a:uLnTx/>
                <a:uFillTx/>
                <a:latin typeface="Segoe UI Semibold"/>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1168552" y="5086947"/>
            <a:ext cx="6648358" cy="1846659"/>
          </a:xfrm>
          <a:prstGeom prst="rect">
            <a:avLst/>
          </a:prstGeom>
          <a:noFill/>
        </p:spPr>
        <p:txBody>
          <a:bodyPr wrap="none" lIns="0" tIns="0" rIns="0" bIns="0" rtlCol="0">
            <a:spAutoFit/>
          </a:bodyPr>
          <a:lstStyle/>
          <a:p>
            <a:pPr marL="0" marR="0" lvl="0" indent="0" algn="l" defTabSz="1828734"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Complete interactive learning</a:t>
            </a:r>
            <a:br>
              <a:rPr kumimoji="0" lang="en-US" sz="4000" b="0" i="0" u="none" strike="noStrike" kern="1200" cap="none" spc="0" normalizeH="0" baseline="0" noProof="0">
                <a:ln>
                  <a:noFill/>
                </a:ln>
                <a:solidFill>
                  <a:srgbClr val="000000"/>
                </a:solidFill>
                <a:effectLst/>
                <a:uLnTx/>
                <a:uFillTx/>
                <a:latin typeface="Segoe UI"/>
                <a:ea typeface="+mn-ea"/>
                <a:cs typeface="+mn-cs"/>
              </a:rPr>
            </a:br>
            <a:r>
              <a:rPr kumimoji="0" lang="en-US" sz="4000" b="0" i="0" u="none" strike="noStrike" kern="1200" cap="none" spc="0" normalizeH="0" baseline="0" noProof="0">
                <a:ln>
                  <a:noFill/>
                </a:ln>
                <a:solidFill>
                  <a:srgbClr val="000000"/>
                </a:solidFill>
                <a:effectLst/>
                <a:uLnTx/>
                <a:uFillTx/>
                <a:latin typeface="Segoe UI"/>
                <a:ea typeface="+mn-ea"/>
                <a:cs typeface="+mn-cs"/>
              </a:rPr>
              <a:t>exercises, watch videos, and</a:t>
            </a:r>
            <a:br>
              <a:rPr kumimoji="0" lang="en-US" sz="4000" b="0" i="0" u="none" strike="noStrike" kern="1200" cap="none" spc="0" normalizeH="0" baseline="0" noProof="0">
                <a:ln>
                  <a:noFill/>
                </a:ln>
                <a:solidFill>
                  <a:srgbClr val="000000"/>
                </a:solidFill>
                <a:effectLst/>
                <a:uLnTx/>
                <a:uFillTx/>
                <a:latin typeface="Segoe UI"/>
                <a:ea typeface="+mn-ea"/>
                <a:cs typeface="+mn-cs"/>
              </a:rPr>
            </a:br>
            <a:r>
              <a:rPr kumimoji="0" lang="en-US" sz="4000" b="0" i="0" u="none" strike="noStrike" kern="1200" cap="none" spc="0" normalizeH="0" baseline="0" noProof="0">
                <a:ln>
                  <a:noFill/>
                </a:ln>
                <a:solidFill>
                  <a:srgbClr val="000000"/>
                </a:solidFill>
                <a:effectLst/>
                <a:uLnTx/>
                <a:uFillTx/>
                <a:latin typeface="Segoe UI"/>
                <a:ea typeface="+mn-ea"/>
                <a:cs typeface="+mn-cs"/>
              </a:rPr>
              <a:t>apply your new skills.</a:t>
            </a:r>
          </a:p>
        </p:txBody>
      </p:sp>
    </p:spTree>
    <p:extLst>
      <p:ext uri="{BB962C8B-B14F-4D97-AF65-F5344CB8AC3E}">
        <p14:creationId xmlns:p14="http://schemas.microsoft.com/office/powerpoint/2010/main" val="1602055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59A36D81-1F1D-4619-9280-7FCD1FD857D1}"/>
              </a:ext>
            </a:extLst>
          </p:cNvPr>
          <p:cNvPicPr>
            <a:picLocks noChangeAspect="1"/>
          </p:cNvPicPr>
          <p:nvPr userDrawn="1"/>
        </p:nvPicPr>
        <p:blipFill>
          <a:blip r:embed="rId2"/>
          <a:srcRect/>
          <a:stretch/>
        </p:blipFill>
        <p:spPr>
          <a:xfrm>
            <a:off x="2470" y="56"/>
            <a:ext cx="24382236" cy="13715888"/>
          </a:xfrm>
          <a:prstGeom prst="rect">
            <a:avLst/>
          </a:prstGeom>
        </p:spPr>
      </p:pic>
      <p:sp>
        <p:nvSpPr>
          <p:cNvPr id="5" name="TextBox 4">
            <a:extLst>
              <a:ext uri="{FF2B5EF4-FFF2-40B4-BE49-F238E27FC236}">
                <a16:creationId xmlns:a16="http://schemas.microsoft.com/office/drawing/2014/main" id="{8BD4FA4B-9954-4449-BBF7-7F953C70D1C0}"/>
              </a:ext>
            </a:extLst>
          </p:cNvPr>
          <p:cNvSpPr txBox="1"/>
          <p:nvPr userDrawn="1"/>
        </p:nvSpPr>
        <p:spPr>
          <a:xfrm>
            <a:off x="1168552" y="2687543"/>
            <a:ext cx="4344394" cy="615553"/>
          </a:xfrm>
          <a:prstGeom prst="rect">
            <a:avLst/>
          </a:prstGeom>
          <a:noFill/>
        </p:spPr>
        <p:txBody>
          <a:bodyPr wrap="none" lIns="0" tIns="0" rIns="0" bIns="0" rtlCol="0">
            <a:spAutoFit/>
          </a:bodyPr>
          <a:lstStyle/>
          <a:p>
            <a:pPr marL="0" marR="0" lvl="0" indent="0" algn="l" defTabSz="1828734"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UI"/>
                <a:ea typeface="+mn-ea"/>
                <a:cs typeface="+mn-cs"/>
              </a:rPr>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1073129" y="3171054"/>
            <a:ext cx="7060715" cy="1446550"/>
          </a:xfrm>
          <a:prstGeom prst="rect">
            <a:avLst/>
          </a:prstGeom>
          <a:noFill/>
        </p:spPr>
        <p:txBody>
          <a:bodyPr wrap="none" lIns="0" tIns="0" rIns="0" bIns="0" rtlCol="0">
            <a:spAutoFit/>
          </a:bodyPr>
          <a:lstStyle/>
          <a:p>
            <a:pPr marL="0" marR="0" lvl="0" indent="0" algn="l" defTabSz="1865484" rtl="0" eaLnBrk="1" fontAlgn="auto" latinLnBrk="0" hangingPunct="1">
              <a:lnSpc>
                <a:spcPct val="100000"/>
              </a:lnSpc>
              <a:spcBef>
                <a:spcPct val="0"/>
              </a:spcBef>
              <a:spcAft>
                <a:spcPts val="0"/>
              </a:spcAft>
              <a:buClrTx/>
              <a:buSzTx/>
              <a:buFontTx/>
              <a:buNone/>
              <a:tabLst/>
              <a:defRPr/>
            </a:pPr>
            <a:r>
              <a:rPr kumimoji="0" lang="en-US" sz="9400" b="0" i="0" u="none" strike="noStrike" kern="1200" cap="none" spc="-100" normalizeH="0" baseline="0" noProof="0">
                <a:ln w="3175">
                  <a:noFill/>
                </a:ln>
                <a:solidFill>
                  <a:srgbClr val="000000"/>
                </a:solidFill>
                <a:effectLst/>
                <a:uLnTx/>
                <a:uFillTx/>
                <a:latin typeface="Segoe UI Semibold"/>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1154264" y="5108577"/>
            <a:ext cx="6411159" cy="553998"/>
          </a:xfrm>
        </p:spPr>
        <p:txBody>
          <a:bodyPr/>
          <a:lstStyle>
            <a:lvl1pPr marL="0" indent="0">
              <a:buNone/>
              <a:defRPr sz="3600"/>
            </a:lvl1pPr>
            <a:lvl2pPr marL="457200" indent="0">
              <a:buNone/>
              <a:defRPr/>
            </a:lvl2pPr>
            <a:lvl3pPr marL="914400" indent="0">
              <a:buNone/>
              <a:defRPr/>
            </a:lvl3pPr>
            <a:lvl4pPr marL="1323976" indent="0">
              <a:buNone/>
              <a:defRPr/>
            </a:lvl4pPr>
            <a:lvl5pPr marL="1711326" indent="0">
              <a:buNone/>
              <a:defRPr/>
            </a:lvl5pPr>
          </a:lstStyle>
          <a:p>
            <a:pPr lvl="0"/>
            <a:r>
              <a:rPr lang="en-US"/>
              <a:t>Click to edit Master text styles</a:t>
            </a:r>
          </a:p>
        </p:txBody>
      </p:sp>
    </p:spTree>
    <p:extLst>
      <p:ext uri="{BB962C8B-B14F-4D97-AF65-F5344CB8AC3E}">
        <p14:creationId xmlns:p14="http://schemas.microsoft.com/office/powerpoint/2010/main" val="4144947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679" y="2873377"/>
            <a:ext cx="22039909" cy="3816430"/>
          </a:xfrm>
        </p:spPr>
        <p:txBody>
          <a:bodyPr/>
          <a:lstStyle>
            <a:lvl1pPr marL="0" indent="0">
              <a:buNone/>
              <a:defRPr sz="5600">
                <a:solidFill>
                  <a:schemeClr val="tx1"/>
                </a:solidFill>
                <a:latin typeface="Consolas" panose="020B0609020204030204" pitchFamily="49" charset="0"/>
                <a:cs typeface="Consolas" panose="020B0609020204030204" pitchFamily="49" charset="0"/>
              </a:defRPr>
            </a:lvl1pPr>
            <a:lvl2pPr marL="693106" indent="0">
              <a:buNone/>
              <a:defRPr sz="4800">
                <a:solidFill>
                  <a:schemeClr val="tx1"/>
                </a:solidFill>
                <a:latin typeface="Consolas" panose="020B0609020204030204" pitchFamily="49" charset="0"/>
                <a:cs typeface="Consolas" panose="020B0609020204030204" pitchFamily="49" charset="0"/>
              </a:defRPr>
            </a:lvl2pPr>
            <a:lvl3pPr marL="1169214" indent="0">
              <a:buNone/>
              <a:defRPr sz="4000">
                <a:solidFill>
                  <a:schemeClr val="tx1"/>
                </a:solidFill>
                <a:latin typeface="Consolas" panose="020B0609020204030204" pitchFamily="49" charset="0"/>
                <a:cs typeface="Consolas" panose="020B0609020204030204" pitchFamily="49" charset="0"/>
              </a:defRPr>
            </a:lvl3pPr>
            <a:lvl4pPr marL="1629126" indent="0">
              <a:buNone/>
              <a:defRPr sz="3600">
                <a:solidFill>
                  <a:schemeClr val="tx1"/>
                </a:solidFill>
                <a:latin typeface="Consolas" panose="020B0609020204030204" pitchFamily="49" charset="0"/>
                <a:cs typeface="Consolas" panose="020B0609020204030204" pitchFamily="49" charset="0"/>
              </a:defRPr>
            </a:lvl4pPr>
            <a:lvl5pPr marL="2101994" indent="0">
              <a:buNone/>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2436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1168552" y="1232263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1864580"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1168552" y="1171576"/>
            <a:ext cx="2733236" cy="585216"/>
          </a:xfrm>
          <a:prstGeom prst="rect">
            <a:avLst/>
          </a:prstGeom>
        </p:spPr>
      </p:pic>
    </p:spTree>
    <p:extLst>
      <p:ext uri="{BB962C8B-B14F-4D97-AF65-F5344CB8AC3E}">
        <p14:creationId xmlns:p14="http://schemas.microsoft.com/office/powerpoint/2010/main" val="21056512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552" y="2873377"/>
            <a:ext cx="22040545" cy="4431982"/>
          </a:xfrm>
        </p:spPr>
        <p:txBody>
          <a:bodyPr>
            <a:spAutoFit/>
          </a:bodyPr>
          <a:lstStyle>
            <a:lvl1pPr>
              <a:defRPr sz="7200">
                <a:solidFill>
                  <a:schemeClr val="tx1"/>
                </a:solidFill>
                <a:latin typeface="+mn-lt"/>
              </a:defRPr>
            </a:lvl1pPr>
            <a:lvl2pPr>
              <a:defRPr sz="5600">
                <a:solidFill>
                  <a:schemeClr val="tx1"/>
                </a:solidFill>
                <a:latin typeface="+mn-lt"/>
              </a:defRPr>
            </a:lvl2pPr>
            <a:lvl3pPr>
              <a:defRPr sz="4800">
                <a:solidFill>
                  <a:schemeClr val="tx1"/>
                </a:solidFill>
                <a:latin typeface="+mn-lt"/>
              </a:defRPr>
            </a:lvl3pPr>
            <a:lvl4pPr>
              <a:defRPr sz="4000">
                <a:solidFill>
                  <a:schemeClr val="tx1"/>
                </a:solidFill>
                <a:latin typeface="+mn-lt"/>
              </a:defRPr>
            </a:lvl4pPr>
            <a:lvl5pPr>
              <a:defRPr sz="3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12538077"/>
            <a:ext cx="24387177"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952348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with icons">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F20C6CA-F142-F44B-8E22-9C882ECDC11B}"/>
              </a:ext>
            </a:extLst>
          </p:cNvPr>
          <p:cNvPicPr>
            <a:picLocks noChangeAspect="1"/>
          </p:cNvPicPr>
          <p:nvPr userDrawn="1"/>
        </p:nvPicPr>
        <p:blipFill>
          <a:blip r:embed="rId2"/>
          <a:stretch>
            <a:fillRect/>
          </a:stretch>
        </p:blipFill>
        <p:spPr>
          <a:xfrm>
            <a:off x="901248" y="896715"/>
            <a:ext cx="1760319" cy="384074"/>
          </a:xfrm>
          <a:prstGeom prst="rect">
            <a:avLst/>
          </a:prstGeom>
        </p:spPr>
      </p:pic>
      <p:sp>
        <p:nvSpPr>
          <p:cNvPr id="11" name="Text Placeholder 3">
            <a:extLst>
              <a:ext uri="{FF2B5EF4-FFF2-40B4-BE49-F238E27FC236}">
                <a16:creationId xmlns:a16="http://schemas.microsoft.com/office/drawing/2014/main" id="{5BE353FB-0E24-E34C-BC8C-FDAA0D0DB968}"/>
              </a:ext>
            </a:extLst>
          </p:cNvPr>
          <p:cNvSpPr>
            <a:spLocks noGrp="1"/>
          </p:cNvSpPr>
          <p:nvPr>
            <p:ph type="body" sz="quarter" idx="11" hasCustomPrompt="1"/>
          </p:nvPr>
        </p:nvSpPr>
        <p:spPr>
          <a:xfrm>
            <a:off x="1783746" y="1804577"/>
            <a:ext cx="18299995" cy="965662"/>
          </a:xfrm>
          <a:prstGeom prst="rect">
            <a:avLst/>
          </a:prstGeom>
        </p:spPr>
        <p:txBody>
          <a:bodyPr wrap="square" lIns="0" tIns="0" rIns="0" bIns="0">
            <a:noAutofit/>
          </a:bodyPr>
          <a:lstStyle>
            <a:lvl1pPr marL="0" indent="0">
              <a:lnSpc>
                <a:spcPct val="100000"/>
              </a:lnSpc>
              <a:buNone/>
              <a:defRPr sz="6272" b="1" i="0">
                <a:solidFill>
                  <a:schemeClr val="bg1"/>
                </a:solidFill>
                <a:latin typeface="Segoe UI Semibold" panose="020B0502040204020203" pitchFamily="34" charset="0"/>
                <a:cs typeface="Segoe UI Semibold" panose="020B0502040204020203" pitchFamily="34" charset="0"/>
              </a:defRPr>
            </a:lvl1pPr>
            <a:lvl2pPr marL="448070" indent="0">
              <a:buNone/>
              <a:defRPr/>
            </a:lvl2pPr>
            <a:lvl3pPr marL="896140" indent="0">
              <a:buNone/>
              <a:defRPr/>
            </a:lvl3pPr>
            <a:lvl4pPr marL="1344206" indent="0">
              <a:buNone/>
              <a:defRPr/>
            </a:lvl4pPr>
            <a:lvl5pPr marL="1792280" indent="0">
              <a:buNone/>
              <a:defRPr/>
            </a:lvl5pPr>
          </a:lstStyle>
          <a:p>
            <a:pPr lvl="0"/>
            <a:r>
              <a:rPr lang="pt-BR"/>
              <a:t>Text with icons/images</a:t>
            </a:r>
            <a:endParaRPr lang="en-US"/>
          </a:p>
        </p:txBody>
      </p:sp>
      <p:sp>
        <p:nvSpPr>
          <p:cNvPr id="7" name="Rectangle 6">
            <a:extLst>
              <a:ext uri="{FF2B5EF4-FFF2-40B4-BE49-F238E27FC236}">
                <a16:creationId xmlns:a16="http://schemas.microsoft.com/office/drawing/2014/main" id="{9E2997F2-C1ED-4D87-9E3C-B59DF2633362}"/>
              </a:ext>
            </a:extLst>
          </p:cNvPr>
          <p:cNvSpPr/>
          <p:nvPr userDrawn="1"/>
        </p:nvSpPr>
        <p:spPr>
          <a:xfrm>
            <a:off x="21054414" y="13069485"/>
            <a:ext cx="2846357" cy="241285"/>
          </a:xfrm>
          <a:prstGeom prst="rect">
            <a:avLst/>
          </a:prstGeom>
        </p:spPr>
        <p:txBody>
          <a:bodyPr wrap="none" lIns="0" tIns="0" rIns="0" bIns="0">
            <a:spAutoFit/>
          </a:bodyPr>
          <a:lstStyle/>
          <a:p>
            <a:r>
              <a:rPr lang="en-US" sz="1568">
                <a:solidFill>
                  <a:schemeClr val="bg2">
                    <a:lumMod val="75000"/>
                    <a:lumOff val="25000"/>
                  </a:schemeClr>
                </a:solidFill>
              </a:rPr>
              <a:t>Microsoft Game Stack. Level Up.</a:t>
            </a:r>
          </a:p>
        </p:txBody>
      </p:sp>
      <p:sp>
        <p:nvSpPr>
          <p:cNvPr id="22" name="Text Placeholder 4">
            <a:extLst>
              <a:ext uri="{FF2B5EF4-FFF2-40B4-BE49-F238E27FC236}">
                <a16:creationId xmlns:a16="http://schemas.microsoft.com/office/drawing/2014/main" id="{F69BF403-4632-4261-BB42-750ACA571360}"/>
              </a:ext>
            </a:extLst>
          </p:cNvPr>
          <p:cNvSpPr>
            <a:spLocks noGrp="1"/>
          </p:cNvSpPr>
          <p:nvPr>
            <p:ph type="body" sz="quarter" idx="31" hasCustomPrompt="1"/>
          </p:nvPr>
        </p:nvSpPr>
        <p:spPr>
          <a:xfrm>
            <a:off x="1783622" y="6844550"/>
            <a:ext cx="4482708" cy="751416"/>
          </a:xfrm>
          <a:prstGeom prst="rect">
            <a:avLst/>
          </a:prstGeom>
        </p:spPr>
        <p:txBody>
          <a:bodyPr lIns="0" tIns="0" rIns="0" bIns="0" anchor="b">
            <a:noAutofit/>
          </a:bodyPr>
          <a:lstStyle>
            <a:lvl1pPr marL="0" indent="0">
              <a:lnSpc>
                <a:spcPct val="100000"/>
              </a:lnSpc>
              <a:spcBef>
                <a:spcPts val="1764"/>
              </a:spcBef>
              <a:buNone/>
              <a:defRPr lang="en-US" sz="3922" b="0" kern="1200" spc="0" baseline="0" dirty="0">
                <a:solidFill>
                  <a:schemeClr val="accent2"/>
                </a:solidFill>
                <a:latin typeface="+mj-lt"/>
                <a:ea typeface="+mn-ea"/>
                <a:cs typeface="+mn-cs"/>
              </a:defRPr>
            </a:lvl1pPr>
            <a:lvl2pPr marL="0" marR="0" indent="0" algn="l" defTabSz="1828384" rtl="0" eaLnBrk="1" fontAlgn="auto" latinLnBrk="0" hangingPunct="1">
              <a:lnSpc>
                <a:spcPct val="100000"/>
              </a:lnSpc>
              <a:spcBef>
                <a:spcPts val="882"/>
              </a:spcBef>
              <a:spcAft>
                <a:spcPts val="0"/>
              </a:spcAft>
              <a:buClrTx/>
              <a:buSzPct val="90000"/>
              <a:buFont typeface="Arial" panose="020B0604020202020204" pitchFamily="34" charset="0"/>
              <a:buNone/>
              <a:tabLst/>
              <a:defRPr sz="2350">
                <a:solidFill>
                  <a:srgbClr val="FFFFFF"/>
                </a:solidFill>
              </a:defRPr>
            </a:lvl2pPr>
            <a:lvl3pPr marL="896214" indent="0">
              <a:buNone/>
              <a:defRPr/>
            </a:lvl3pPr>
            <a:lvl4pPr marL="1344322" indent="0">
              <a:buNone/>
              <a:defRPr/>
            </a:lvl4pPr>
            <a:lvl5pPr marL="1792428" indent="0">
              <a:buNone/>
              <a:defRPr/>
            </a:lvl5pPr>
          </a:lstStyle>
          <a:p>
            <a:pPr marL="0" marR="0" lvl="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a:t>1 line goes here </a:t>
            </a:r>
          </a:p>
        </p:txBody>
      </p:sp>
      <p:sp>
        <p:nvSpPr>
          <p:cNvPr id="23" name="Text Placeholder 4">
            <a:extLst>
              <a:ext uri="{FF2B5EF4-FFF2-40B4-BE49-F238E27FC236}">
                <a16:creationId xmlns:a16="http://schemas.microsoft.com/office/drawing/2014/main" id="{60112E40-B44F-463B-9772-1594D980C01B}"/>
              </a:ext>
            </a:extLst>
          </p:cNvPr>
          <p:cNvSpPr>
            <a:spLocks noGrp="1"/>
          </p:cNvSpPr>
          <p:nvPr>
            <p:ph type="body" sz="quarter" idx="47" hasCustomPrompt="1"/>
          </p:nvPr>
        </p:nvSpPr>
        <p:spPr>
          <a:xfrm>
            <a:off x="6920255" y="6844547"/>
            <a:ext cx="4482708" cy="768466"/>
          </a:xfrm>
          <a:prstGeom prst="rect">
            <a:avLst/>
          </a:prstGeom>
        </p:spPr>
        <p:txBody>
          <a:bodyPr lIns="0" tIns="0" rIns="0" bIns="0" anchor="b">
            <a:noAutofit/>
          </a:bodyPr>
          <a:lstStyle>
            <a:lvl1pPr marL="0" marR="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defRPr lang="en-US" sz="3922" b="0" kern="1200" spc="0" baseline="0" dirty="0">
                <a:solidFill>
                  <a:schemeClr val="accent2"/>
                </a:solidFill>
                <a:latin typeface="+mj-lt"/>
                <a:ea typeface="+mn-ea"/>
                <a:cs typeface="+mn-cs"/>
              </a:defRPr>
            </a:lvl1pPr>
            <a:lvl2pPr marL="0" marR="0" indent="0" algn="l" defTabSz="1828384" rtl="0" eaLnBrk="1" fontAlgn="auto" latinLnBrk="0" hangingPunct="1">
              <a:lnSpc>
                <a:spcPct val="100000"/>
              </a:lnSpc>
              <a:spcBef>
                <a:spcPts val="882"/>
              </a:spcBef>
              <a:spcAft>
                <a:spcPts val="0"/>
              </a:spcAft>
              <a:buClrTx/>
              <a:buSzPct val="90000"/>
              <a:buFont typeface="Arial" panose="020B0604020202020204" pitchFamily="34" charset="0"/>
              <a:buNone/>
              <a:tabLst/>
              <a:defRPr sz="2350">
                <a:solidFill>
                  <a:srgbClr val="FFFFFF"/>
                </a:solidFill>
              </a:defRPr>
            </a:lvl2pPr>
            <a:lvl3pPr marL="896214" indent="0">
              <a:buNone/>
              <a:defRPr/>
            </a:lvl3pPr>
            <a:lvl4pPr marL="1344322" indent="0">
              <a:buNone/>
              <a:defRPr/>
            </a:lvl4pPr>
            <a:lvl5pPr marL="1792428" indent="0">
              <a:buNone/>
              <a:defRPr/>
            </a:lvl5pPr>
          </a:lstStyle>
          <a:p>
            <a:pPr marL="0" marR="0" lvl="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a:t>1 line goes here </a:t>
            </a:r>
          </a:p>
        </p:txBody>
      </p:sp>
      <p:sp>
        <p:nvSpPr>
          <p:cNvPr id="24" name="Text Placeholder 4">
            <a:extLst>
              <a:ext uri="{FF2B5EF4-FFF2-40B4-BE49-F238E27FC236}">
                <a16:creationId xmlns:a16="http://schemas.microsoft.com/office/drawing/2014/main" id="{F941CB31-3159-4355-8441-45EA3861D649}"/>
              </a:ext>
            </a:extLst>
          </p:cNvPr>
          <p:cNvSpPr>
            <a:spLocks noGrp="1"/>
          </p:cNvSpPr>
          <p:nvPr>
            <p:ph type="body" sz="quarter" idx="48" hasCustomPrompt="1"/>
          </p:nvPr>
        </p:nvSpPr>
        <p:spPr>
          <a:xfrm>
            <a:off x="12017510" y="6844550"/>
            <a:ext cx="4482708" cy="743572"/>
          </a:xfrm>
          <a:prstGeom prst="rect">
            <a:avLst/>
          </a:prstGeom>
        </p:spPr>
        <p:txBody>
          <a:bodyPr lIns="0" tIns="0" rIns="0" bIns="0" anchor="b">
            <a:noAutofit/>
          </a:bodyPr>
          <a:lstStyle>
            <a:lvl1pPr marL="0" marR="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defRPr lang="en-US" sz="3922" b="0" kern="1200" spc="0" baseline="0" dirty="0">
                <a:solidFill>
                  <a:schemeClr val="accent2"/>
                </a:solidFill>
                <a:latin typeface="+mj-lt"/>
                <a:ea typeface="+mn-ea"/>
                <a:cs typeface="+mn-cs"/>
              </a:defRPr>
            </a:lvl1pPr>
            <a:lvl2pPr marL="0" marR="0" indent="0" algn="l" defTabSz="1828384" rtl="0" eaLnBrk="1" fontAlgn="auto" latinLnBrk="0" hangingPunct="1">
              <a:lnSpc>
                <a:spcPct val="100000"/>
              </a:lnSpc>
              <a:spcBef>
                <a:spcPts val="882"/>
              </a:spcBef>
              <a:spcAft>
                <a:spcPts val="0"/>
              </a:spcAft>
              <a:buClrTx/>
              <a:buSzPct val="90000"/>
              <a:buFont typeface="Arial" panose="020B0604020202020204" pitchFamily="34" charset="0"/>
              <a:buNone/>
              <a:tabLst/>
              <a:defRPr sz="2350">
                <a:solidFill>
                  <a:srgbClr val="FFFFFF"/>
                </a:solidFill>
              </a:defRPr>
            </a:lvl2pPr>
            <a:lvl3pPr marL="896214" indent="0">
              <a:buNone/>
              <a:defRPr/>
            </a:lvl3pPr>
            <a:lvl4pPr marL="1344322" indent="0">
              <a:buNone/>
              <a:defRPr/>
            </a:lvl4pPr>
            <a:lvl5pPr marL="1792428" indent="0">
              <a:buNone/>
              <a:defRPr/>
            </a:lvl5pPr>
          </a:lstStyle>
          <a:p>
            <a:pPr marL="0" marR="0" lvl="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a:t>1 line goes here </a:t>
            </a:r>
          </a:p>
        </p:txBody>
      </p:sp>
      <p:sp>
        <p:nvSpPr>
          <p:cNvPr id="25" name="Text Placeholder 4">
            <a:extLst>
              <a:ext uri="{FF2B5EF4-FFF2-40B4-BE49-F238E27FC236}">
                <a16:creationId xmlns:a16="http://schemas.microsoft.com/office/drawing/2014/main" id="{A567ABBD-760D-4EA8-9E59-2BF554E63F5C}"/>
              </a:ext>
            </a:extLst>
          </p:cNvPr>
          <p:cNvSpPr>
            <a:spLocks noGrp="1"/>
          </p:cNvSpPr>
          <p:nvPr>
            <p:ph type="body" sz="quarter" idx="49" hasCustomPrompt="1"/>
          </p:nvPr>
        </p:nvSpPr>
        <p:spPr>
          <a:xfrm>
            <a:off x="17194748" y="6844547"/>
            <a:ext cx="4482708" cy="768466"/>
          </a:xfrm>
          <a:prstGeom prst="rect">
            <a:avLst/>
          </a:prstGeom>
        </p:spPr>
        <p:txBody>
          <a:bodyPr lIns="0" tIns="0" rIns="0" bIns="0" anchor="b">
            <a:noAutofit/>
          </a:bodyPr>
          <a:lstStyle>
            <a:lvl1pPr marL="0" marR="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defRPr lang="en-US" sz="3922" b="0" kern="1200" spc="0" baseline="0" dirty="0">
                <a:solidFill>
                  <a:schemeClr val="accent2"/>
                </a:solidFill>
                <a:latin typeface="+mj-lt"/>
                <a:ea typeface="+mn-ea"/>
                <a:cs typeface="+mn-cs"/>
              </a:defRPr>
            </a:lvl1pPr>
            <a:lvl2pPr marL="0" marR="0" indent="0" algn="l" defTabSz="1828384" rtl="0" eaLnBrk="1" fontAlgn="auto" latinLnBrk="0" hangingPunct="1">
              <a:lnSpc>
                <a:spcPct val="100000"/>
              </a:lnSpc>
              <a:spcBef>
                <a:spcPts val="882"/>
              </a:spcBef>
              <a:spcAft>
                <a:spcPts val="0"/>
              </a:spcAft>
              <a:buClrTx/>
              <a:buSzPct val="90000"/>
              <a:buFont typeface="Arial" panose="020B0604020202020204" pitchFamily="34" charset="0"/>
              <a:buNone/>
              <a:tabLst/>
              <a:defRPr sz="2350">
                <a:solidFill>
                  <a:srgbClr val="FFFFFF"/>
                </a:solidFill>
              </a:defRPr>
            </a:lvl2pPr>
            <a:lvl3pPr marL="896214" indent="0">
              <a:buNone/>
              <a:defRPr/>
            </a:lvl3pPr>
            <a:lvl4pPr marL="1344322" indent="0">
              <a:buNone/>
              <a:defRPr/>
            </a:lvl4pPr>
            <a:lvl5pPr marL="1792428" indent="0">
              <a:buNone/>
              <a:defRPr/>
            </a:lvl5pPr>
          </a:lstStyle>
          <a:p>
            <a:pPr marL="0" marR="0" lvl="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a:t>1 line goes here </a:t>
            </a:r>
          </a:p>
        </p:txBody>
      </p:sp>
      <p:sp>
        <p:nvSpPr>
          <p:cNvPr id="27" name="Text Placeholder 4">
            <a:extLst>
              <a:ext uri="{FF2B5EF4-FFF2-40B4-BE49-F238E27FC236}">
                <a16:creationId xmlns:a16="http://schemas.microsoft.com/office/drawing/2014/main" id="{D743C308-196E-49BE-A3F9-2AB6091834D2}"/>
              </a:ext>
            </a:extLst>
          </p:cNvPr>
          <p:cNvSpPr>
            <a:spLocks noGrp="1"/>
          </p:cNvSpPr>
          <p:nvPr>
            <p:ph type="body" sz="quarter" idx="50" hasCustomPrompt="1"/>
          </p:nvPr>
        </p:nvSpPr>
        <p:spPr>
          <a:xfrm>
            <a:off x="1783622" y="7897558"/>
            <a:ext cx="4482708" cy="4013872"/>
          </a:xfrm>
          <a:prstGeom prst="rect">
            <a:avLst/>
          </a:prstGeom>
        </p:spPr>
        <p:txBody>
          <a:bodyPr lIns="0" tIns="0" rIns="0" bIns="0" anchor="t">
            <a:noAutofit/>
          </a:bodyPr>
          <a:lstStyle>
            <a:lvl1pPr marL="0" marR="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defRPr lang="en-US" sz="3134" b="0" kern="1200" spc="0" baseline="0" dirty="0">
                <a:solidFill>
                  <a:schemeClr val="bg1"/>
                </a:solidFill>
                <a:latin typeface="+mn-lt"/>
                <a:ea typeface="+mn-ea"/>
                <a:cs typeface="+mn-cs"/>
              </a:defRPr>
            </a:lvl1pPr>
            <a:lvl2pPr marL="0" marR="0" indent="0" algn="l" defTabSz="1828384" rtl="0" eaLnBrk="1" fontAlgn="auto" latinLnBrk="0" hangingPunct="1">
              <a:lnSpc>
                <a:spcPct val="100000"/>
              </a:lnSpc>
              <a:spcBef>
                <a:spcPts val="882"/>
              </a:spcBef>
              <a:spcAft>
                <a:spcPts val="0"/>
              </a:spcAft>
              <a:buClrTx/>
              <a:buSzPct val="90000"/>
              <a:buFont typeface="Arial" panose="020B0604020202020204" pitchFamily="34" charset="0"/>
              <a:buNone/>
              <a:tabLst/>
              <a:defRPr sz="2350">
                <a:solidFill>
                  <a:srgbClr val="FFFFFF"/>
                </a:solidFill>
              </a:defRPr>
            </a:lvl2pPr>
            <a:lvl3pPr marL="896214" indent="0">
              <a:buNone/>
              <a:defRPr/>
            </a:lvl3pPr>
            <a:lvl4pPr marL="1344322" indent="0">
              <a:buNone/>
              <a:defRPr/>
            </a:lvl4pPr>
            <a:lvl5pPr marL="1792428" indent="0">
              <a:buNone/>
              <a:defRPr/>
            </a:lvl5pPr>
          </a:lstStyle>
          <a:p>
            <a:pPr marL="0" marR="0" lvl="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r>
              <a:rPr lang="en-US" err="1"/>
              <a:t>est</a:t>
            </a:r>
            <a:r>
              <a:rPr lang="en-US"/>
              <a:t>, qui </a:t>
            </a:r>
            <a:r>
              <a:rPr lang="en-US" err="1"/>
              <a:t>sincit</a:t>
            </a:r>
            <a:r>
              <a:rPr lang="en-US"/>
              <a:t>. </a:t>
            </a:r>
          </a:p>
        </p:txBody>
      </p:sp>
      <p:sp>
        <p:nvSpPr>
          <p:cNvPr id="28" name="Text Placeholder 4">
            <a:extLst>
              <a:ext uri="{FF2B5EF4-FFF2-40B4-BE49-F238E27FC236}">
                <a16:creationId xmlns:a16="http://schemas.microsoft.com/office/drawing/2014/main" id="{BE53B604-476B-4AD2-AB05-F7F7A7EEF50D}"/>
              </a:ext>
            </a:extLst>
          </p:cNvPr>
          <p:cNvSpPr>
            <a:spLocks noGrp="1"/>
          </p:cNvSpPr>
          <p:nvPr>
            <p:ph type="body" sz="quarter" idx="51" hasCustomPrompt="1"/>
          </p:nvPr>
        </p:nvSpPr>
        <p:spPr>
          <a:xfrm>
            <a:off x="6920255" y="7897558"/>
            <a:ext cx="4482708" cy="4013872"/>
          </a:xfrm>
          <a:prstGeom prst="rect">
            <a:avLst/>
          </a:prstGeom>
        </p:spPr>
        <p:txBody>
          <a:bodyPr lIns="0" tIns="0" rIns="0" bIns="0" anchor="t">
            <a:noAutofit/>
          </a:bodyPr>
          <a:lstStyle>
            <a:lvl1pPr marL="0" marR="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defRPr lang="en-US" sz="3134" b="0" kern="1200" spc="0" baseline="0" dirty="0">
                <a:solidFill>
                  <a:schemeClr val="bg1"/>
                </a:solidFill>
                <a:latin typeface="+mn-lt"/>
                <a:ea typeface="+mn-ea"/>
                <a:cs typeface="+mn-cs"/>
              </a:defRPr>
            </a:lvl1pPr>
            <a:lvl2pPr marL="0" marR="0" indent="0" algn="l" defTabSz="1828384" rtl="0" eaLnBrk="1" fontAlgn="auto" latinLnBrk="0" hangingPunct="1">
              <a:lnSpc>
                <a:spcPct val="100000"/>
              </a:lnSpc>
              <a:spcBef>
                <a:spcPts val="882"/>
              </a:spcBef>
              <a:spcAft>
                <a:spcPts val="0"/>
              </a:spcAft>
              <a:buClrTx/>
              <a:buSzPct val="90000"/>
              <a:buFont typeface="Arial" panose="020B0604020202020204" pitchFamily="34" charset="0"/>
              <a:buNone/>
              <a:tabLst/>
              <a:defRPr sz="2350">
                <a:solidFill>
                  <a:srgbClr val="FFFFFF"/>
                </a:solidFill>
              </a:defRPr>
            </a:lvl2pPr>
            <a:lvl3pPr marL="896214" indent="0">
              <a:buNone/>
              <a:defRPr/>
            </a:lvl3pPr>
            <a:lvl4pPr marL="1344322" indent="0">
              <a:buNone/>
              <a:defRPr/>
            </a:lvl4pPr>
            <a:lvl5pPr marL="1792428" indent="0">
              <a:buNone/>
              <a:defRPr/>
            </a:lvl5pPr>
          </a:lstStyle>
          <a:p>
            <a:pPr marL="0" marR="0" lvl="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r>
              <a:rPr lang="en-US" err="1"/>
              <a:t>est</a:t>
            </a:r>
            <a:r>
              <a:rPr lang="en-US"/>
              <a:t>, qui </a:t>
            </a:r>
            <a:r>
              <a:rPr lang="en-US" err="1"/>
              <a:t>sincit</a:t>
            </a:r>
            <a:r>
              <a:rPr lang="en-US"/>
              <a:t>. </a:t>
            </a:r>
          </a:p>
        </p:txBody>
      </p:sp>
      <p:sp>
        <p:nvSpPr>
          <p:cNvPr id="29" name="Text Placeholder 4">
            <a:extLst>
              <a:ext uri="{FF2B5EF4-FFF2-40B4-BE49-F238E27FC236}">
                <a16:creationId xmlns:a16="http://schemas.microsoft.com/office/drawing/2014/main" id="{9EA90F6D-93B1-4D7E-B1F0-E1ED5385F70B}"/>
              </a:ext>
            </a:extLst>
          </p:cNvPr>
          <p:cNvSpPr>
            <a:spLocks noGrp="1"/>
          </p:cNvSpPr>
          <p:nvPr>
            <p:ph type="body" sz="quarter" idx="52" hasCustomPrompt="1"/>
          </p:nvPr>
        </p:nvSpPr>
        <p:spPr>
          <a:xfrm>
            <a:off x="17194748" y="7897556"/>
            <a:ext cx="4482708" cy="4013872"/>
          </a:xfrm>
          <a:prstGeom prst="rect">
            <a:avLst/>
          </a:prstGeom>
        </p:spPr>
        <p:txBody>
          <a:bodyPr lIns="0" tIns="0" rIns="0" bIns="0" anchor="t">
            <a:noAutofit/>
          </a:bodyPr>
          <a:lstStyle>
            <a:lvl1pPr marL="0" marR="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defRPr lang="en-US" sz="3134" b="0" kern="1200" spc="0" baseline="0" dirty="0">
                <a:solidFill>
                  <a:schemeClr val="bg1"/>
                </a:solidFill>
                <a:latin typeface="+mn-lt"/>
                <a:ea typeface="+mn-ea"/>
                <a:cs typeface="+mn-cs"/>
              </a:defRPr>
            </a:lvl1pPr>
            <a:lvl2pPr marL="0" marR="0" indent="0" algn="l" defTabSz="1828384" rtl="0" eaLnBrk="1" fontAlgn="auto" latinLnBrk="0" hangingPunct="1">
              <a:lnSpc>
                <a:spcPct val="100000"/>
              </a:lnSpc>
              <a:spcBef>
                <a:spcPts val="882"/>
              </a:spcBef>
              <a:spcAft>
                <a:spcPts val="0"/>
              </a:spcAft>
              <a:buClrTx/>
              <a:buSzPct val="90000"/>
              <a:buFont typeface="Arial" panose="020B0604020202020204" pitchFamily="34" charset="0"/>
              <a:buNone/>
              <a:tabLst/>
              <a:defRPr sz="2350">
                <a:solidFill>
                  <a:srgbClr val="FFFFFF"/>
                </a:solidFill>
              </a:defRPr>
            </a:lvl2pPr>
            <a:lvl3pPr marL="896214" indent="0">
              <a:buNone/>
              <a:defRPr/>
            </a:lvl3pPr>
            <a:lvl4pPr marL="1344322" indent="0">
              <a:buNone/>
              <a:defRPr/>
            </a:lvl4pPr>
            <a:lvl5pPr marL="1792428" indent="0">
              <a:buNone/>
              <a:defRPr/>
            </a:lvl5pPr>
          </a:lstStyle>
          <a:p>
            <a:pPr marL="0" marR="0" lvl="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r>
              <a:rPr lang="en-US" err="1"/>
              <a:t>est</a:t>
            </a:r>
            <a:r>
              <a:rPr lang="en-US"/>
              <a:t>, qui </a:t>
            </a:r>
            <a:r>
              <a:rPr lang="en-US" err="1"/>
              <a:t>sincit</a:t>
            </a:r>
            <a:r>
              <a:rPr lang="en-US"/>
              <a:t>. </a:t>
            </a:r>
          </a:p>
        </p:txBody>
      </p:sp>
      <p:sp>
        <p:nvSpPr>
          <p:cNvPr id="30" name="Text Placeholder 4">
            <a:extLst>
              <a:ext uri="{FF2B5EF4-FFF2-40B4-BE49-F238E27FC236}">
                <a16:creationId xmlns:a16="http://schemas.microsoft.com/office/drawing/2014/main" id="{8222BFD1-A0D7-4DCA-95F0-17492E1E6A45}"/>
              </a:ext>
            </a:extLst>
          </p:cNvPr>
          <p:cNvSpPr>
            <a:spLocks noGrp="1"/>
          </p:cNvSpPr>
          <p:nvPr>
            <p:ph type="body" sz="quarter" idx="53" hasCustomPrompt="1"/>
          </p:nvPr>
        </p:nvSpPr>
        <p:spPr>
          <a:xfrm>
            <a:off x="12017510" y="7897556"/>
            <a:ext cx="4482708" cy="4013872"/>
          </a:xfrm>
          <a:prstGeom prst="rect">
            <a:avLst/>
          </a:prstGeom>
        </p:spPr>
        <p:txBody>
          <a:bodyPr lIns="0" tIns="0" rIns="0" bIns="0" anchor="t">
            <a:noAutofit/>
          </a:bodyPr>
          <a:lstStyle>
            <a:lvl1pPr marL="0" marR="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defRPr lang="en-US" sz="3134" b="0" kern="1200" spc="0" baseline="0" dirty="0">
                <a:solidFill>
                  <a:schemeClr val="bg1"/>
                </a:solidFill>
                <a:latin typeface="+mn-lt"/>
                <a:ea typeface="+mn-ea"/>
                <a:cs typeface="+mn-cs"/>
              </a:defRPr>
            </a:lvl1pPr>
            <a:lvl2pPr marL="0" marR="0" indent="0" algn="l" defTabSz="1828384" rtl="0" eaLnBrk="1" fontAlgn="auto" latinLnBrk="0" hangingPunct="1">
              <a:lnSpc>
                <a:spcPct val="100000"/>
              </a:lnSpc>
              <a:spcBef>
                <a:spcPts val="882"/>
              </a:spcBef>
              <a:spcAft>
                <a:spcPts val="0"/>
              </a:spcAft>
              <a:buClrTx/>
              <a:buSzPct val="90000"/>
              <a:buFont typeface="Arial" panose="020B0604020202020204" pitchFamily="34" charset="0"/>
              <a:buNone/>
              <a:tabLst/>
              <a:defRPr sz="2350">
                <a:solidFill>
                  <a:srgbClr val="FFFFFF"/>
                </a:solidFill>
              </a:defRPr>
            </a:lvl2pPr>
            <a:lvl3pPr marL="896214" indent="0">
              <a:buNone/>
              <a:defRPr/>
            </a:lvl3pPr>
            <a:lvl4pPr marL="1344322" indent="0">
              <a:buNone/>
              <a:defRPr/>
            </a:lvl4pPr>
            <a:lvl5pPr marL="1792428" indent="0">
              <a:buNone/>
              <a:defRPr/>
            </a:lvl5pPr>
          </a:lstStyle>
          <a:p>
            <a:pPr marL="0" marR="0" lvl="0" indent="0" algn="l" defTabSz="1828384" rtl="0" eaLnBrk="1" fontAlgn="auto" latinLnBrk="0" hangingPunct="1">
              <a:lnSpc>
                <a:spcPts val="3530"/>
              </a:lnSpc>
              <a:spcBef>
                <a:spcPts val="1764"/>
              </a:spcBef>
              <a:spcAft>
                <a:spcPts val="0"/>
              </a:spcAft>
              <a:buClrTx/>
              <a:buSzPct val="90000"/>
              <a:buFont typeface="Wingdings" panose="05000000000000000000" pitchFamily="2" charset="2"/>
              <a:buNone/>
              <a:tabLst/>
            </a:pP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r>
              <a:rPr lang="en-US" err="1"/>
              <a:t>est</a:t>
            </a:r>
            <a:r>
              <a:rPr lang="en-US"/>
              <a:t>, qui </a:t>
            </a:r>
            <a:r>
              <a:rPr lang="en-US" err="1"/>
              <a:t>sincit</a:t>
            </a:r>
            <a:r>
              <a:rPr lang="en-US"/>
              <a:t>. </a:t>
            </a:r>
          </a:p>
        </p:txBody>
      </p:sp>
      <p:grpSp>
        <p:nvGrpSpPr>
          <p:cNvPr id="31" name="Group 30">
            <a:extLst>
              <a:ext uri="{FF2B5EF4-FFF2-40B4-BE49-F238E27FC236}">
                <a16:creationId xmlns:a16="http://schemas.microsoft.com/office/drawing/2014/main" id="{D61D90CD-806F-46E1-B690-1535BB6CAE03}"/>
              </a:ext>
            </a:extLst>
          </p:cNvPr>
          <p:cNvGrpSpPr/>
          <p:nvPr userDrawn="1"/>
        </p:nvGrpSpPr>
        <p:grpSpPr>
          <a:xfrm>
            <a:off x="22508355" y="5"/>
            <a:ext cx="1878823" cy="12454802"/>
            <a:chOff x="11478351" y="1"/>
            <a:chExt cx="958124" cy="6351372"/>
          </a:xfrm>
        </p:grpSpPr>
        <p:pic>
          <p:nvPicPr>
            <p:cNvPr id="32" name="Picture 31" descr="A close up of a white wall&#10;&#10;Description automatically generated">
              <a:extLst>
                <a:ext uri="{FF2B5EF4-FFF2-40B4-BE49-F238E27FC236}">
                  <a16:creationId xmlns:a16="http://schemas.microsoft.com/office/drawing/2014/main" id="{4D1E2119-480B-4808-8CB8-FCEA175DCD0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1478351" y="765414"/>
              <a:ext cx="349354" cy="4743846"/>
            </a:xfrm>
            <a:prstGeom prst="rect">
              <a:avLst/>
            </a:prstGeom>
          </p:spPr>
        </p:pic>
        <p:pic>
          <p:nvPicPr>
            <p:cNvPr id="33" name="Picture 32" descr="A close up of a white wall&#10;&#10;Description automatically generated">
              <a:extLst>
                <a:ext uri="{FF2B5EF4-FFF2-40B4-BE49-F238E27FC236}">
                  <a16:creationId xmlns:a16="http://schemas.microsoft.com/office/drawing/2014/main" id="{764F5C09-D2CE-4D26-8721-3DEB7D8DC310}"/>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1791711" y="1"/>
              <a:ext cx="644764" cy="6351372"/>
            </a:xfrm>
            <a:prstGeom prst="rect">
              <a:avLst/>
            </a:prstGeom>
          </p:spPr>
        </p:pic>
      </p:grpSp>
      <p:sp>
        <p:nvSpPr>
          <p:cNvPr id="20" name="Content Placeholder 25">
            <a:extLst>
              <a:ext uri="{FF2B5EF4-FFF2-40B4-BE49-F238E27FC236}">
                <a16:creationId xmlns:a16="http://schemas.microsoft.com/office/drawing/2014/main" id="{DBB75867-AD66-4C5E-9BDE-B7DCD7047354}"/>
              </a:ext>
            </a:extLst>
          </p:cNvPr>
          <p:cNvSpPr>
            <a:spLocks noGrp="1"/>
          </p:cNvSpPr>
          <p:nvPr>
            <p:ph sz="quarter" idx="43" hasCustomPrompt="1"/>
          </p:nvPr>
        </p:nvSpPr>
        <p:spPr>
          <a:xfrm>
            <a:off x="1783622" y="4034495"/>
            <a:ext cx="4482708" cy="1723549"/>
          </a:xfrm>
        </p:spPr>
        <p:txBody>
          <a:bodyPr/>
          <a:lstStyle>
            <a:lvl1pPr>
              <a:defRPr>
                <a:solidFill>
                  <a:schemeClr val="bg1"/>
                </a:solidFill>
              </a:defRPr>
            </a:lvl1pPr>
          </a:lstStyle>
          <a:p>
            <a:r>
              <a:rPr lang="en-US"/>
              <a:t>Add image or icon</a:t>
            </a:r>
          </a:p>
        </p:txBody>
      </p:sp>
      <p:sp>
        <p:nvSpPr>
          <p:cNvPr id="34" name="Content Placeholder 25">
            <a:extLst>
              <a:ext uri="{FF2B5EF4-FFF2-40B4-BE49-F238E27FC236}">
                <a16:creationId xmlns:a16="http://schemas.microsoft.com/office/drawing/2014/main" id="{607973A2-FAAF-402A-85D4-0C909260A72F}"/>
              </a:ext>
            </a:extLst>
          </p:cNvPr>
          <p:cNvSpPr>
            <a:spLocks noGrp="1"/>
          </p:cNvSpPr>
          <p:nvPr>
            <p:ph sz="quarter" idx="57" hasCustomPrompt="1"/>
          </p:nvPr>
        </p:nvSpPr>
        <p:spPr>
          <a:xfrm>
            <a:off x="6951541" y="4034495"/>
            <a:ext cx="4482708" cy="1723549"/>
          </a:xfrm>
        </p:spPr>
        <p:txBody>
          <a:bodyPr/>
          <a:lstStyle>
            <a:lvl1pPr>
              <a:defRPr>
                <a:solidFill>
                  <a:schemeClr val="bg1"/>
                </a:solidFill>
              </a:defRPr>
            </a:lvl1pPr>
          </a:lstStyle>
          <a:p>
            <a:r>
              <a:rPr lang="en-US"/>
              <a:t>Add Image or icon</a:t>
            </a:r>
          </a:p>
        </p:txBody>
      </p:sp>
      <p:sp>
        <p:nvSpPr>
          <p:cNvPr id="35" name="Content Placeholder 25">
            <a:extLst>
              <a:ext uri="{FF2B5EF4-FFF2-40B4-BE49-F238E27FC236}">
                <a16:creationId xmlns:a16="http://schemas.microsoft.com/office/drawing/2014/main" id="{0F0B891E-FADA-4CD5-AD59-D29F7BA062FE}"/>
              </a:ext>
            </a:extLst>
          </p:cNvPr>
          <p:cNvSpPr>
            <a:spLocks noGrp="1"/>
          </p:cNvSpPr>
          <p:nvPr>
            <p:ph sz="quarter" idx="58" hasCustomPrompt="1"/>
          </p:nvPr>
        </p:nvSpPr>
        <p:spPr>
          <a:xfrm>
            <a:off x="12068485" y="4034495"/>
            <a:ext cx="4482708" cy="1723549"/>
          </a:xfrm>
        </p:spPr>
        <p:txBody>
          <a:bodyPr/>
          <a:lstStyle>
            <a:lvl1pPr>
              <a:defRPr>
                <a:solidFill>
                  <a:schemeClr val="bg1"/>
                </a:solidFill>
              </a:defRPr>
            </a:lvl1pPr>
          </a:lstStyle>
          <a:p>
            <a:r>
              <a:rPr lang="en-US"/>
              <a:t>Add Image or icon</a:t>
            </a:r>
          </a:p>
        </p:txBody>
      </p:sp>
      <p:sp>
        <p:nvSpPr>
          <p:cNvPr id="36" name="Content Placeholder 25">
            <a:extLst>
              <a:ext uri="{FF2B5EF4-FFF2-40B4-BE49-F238E27FC236}">
                <a16:creationId xmlns:a16="http://schemas.microsoft.com/office/drawing/2014/main" id="{A0E1689F-8B86-43EF-9EA5-E6434179BB90}"/>
              </a:ext>
            </a:extLst>
          </p:cNvPr>
          <p:cNvSpPr>
            <a:spLocks noGrp="1"/>
          </p:cNvSpPr>
          <p:nvPr>
            <p:ph sz="quarter" idx="59" hasCustomPrompt="1"/>
          </p:nvPr>
        </p:nvSpPr>
        <p:spPr>
          <a:xfrm>
            <a:off x="17185429" y="4034495"/>
            <a:ext cx="4482708" cy="1723549"/>
          </a:xfrm>
        </p:spPr>
        <p:txBody>
          <a:bodyPr/>
          <a:lstStyle>
            <a:lvl1pPr>
              <a:defRPr>
                <a:solidFill>
                  <a:schemeClr val="bg1"/>
                </a:solidFill>
              </a:defRPr>
            </a:lvl1pPr>
          </a:lstStyle>
          <a:p>
            <a:r>
              <a:rPr lang="en-US"/>
              <a:t>Add Image or icon</a:t>
            </a:r>
          </a:p>
        </p:txBody>
      </p:sp>
    </p:spTree>
    <p:extLst>
      <p:ext uri="{BB962C8B-B14F-4D97-AF65-F5344CB8AC3E}">
        <p14:creationId xmlns:p14="http://schemas.microsoft.com/office/powerpoint/2010/main" val="2736216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932" y="2868739"/>
            <a:ext cx="22039909" cy="3225536"/>
          </a:xfrm>
        </p:spPr>
        <p:txBody>
          <a:bodyPr wrap="square">
            <a:spAutoFit/>
          </a:bodyPr>
          <a:lstStyle>
            <a:lvl1pPr marL="0" indent="0">
              <a:buNone/>
              <a:defRPr/>
            </a:lvl1pPr>
            <a:lvl2pPr marL="457182" indent="0">
              <a:buNone/>
              <a:defRPr/>
            </a:lvl2pPr>
            <a:lvl3pPr marL="914364" indent="0">
              <a:buNone/>
              <a:defRPr/>
            </a:lvl3pPr>
            <a:lvl4pPr marL="1371546" indent="0">
              <a:buNone/>
              <a:defRPr/>
            </a:lvl4pPr>
            <a:lvl5pPr marL="18287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43963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51"/>
            <a:ext cx="6458190" cy="2238862"/>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1095521" y="7926350"/>
            <a:ext cx="10526986"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1095519" y="8434067"/>
            <a:ext cx="10911580" cy="1057158"/>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1095519" y="9545177"/>
            <a:ext cx="8222690" cy="1057158"/>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1095521" y="4801683"/>
            <a:ext cx="11772304" cy="2651126"/>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223872640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1" y="868365"/>
            <a:ext cx="13522932" cy="2651126"/>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51"/>
            <a:ext cx="6458190" cy="2238862"/>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1095520" y="6851025"/>
            <a:ext cx="4370491" cy="4369922"/>
          </a:xfrm>
        </p:spPr>
        <p:txBody>
          <a:bodyPr>
            <a:normAutofit/>
          </a:bodyPr>
          <a:lstStyle>
            <a:lvl1pPr marL="0" indent="0">
              <a:buNone/>
              <a:defRPr sz="4798">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1095521" y="4247234"/>
            <a:ext cx="1309153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2"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1095519" y="4933184"/>
            <a:ext cx="13967149" cy="1917836"/>
          </a:xfrm>
        </p:spPr>
        <p:txBody>
          <a:bodyPr/>
          <a:lstStyle>
            <a:lvl1pPr marL="0" indent="0">
              <a:buNone/>
              <a:defRPr sz="4798">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5743428" y="6800500"/>
            <a:ext cx="7038323" cy="1454760"/>
          </a:xfrm>
        </p:spPr>
        <p:txBody>
          <a:bodyPr>
            <a:normAutofit/>
          </a:bodyPr>
          <a:lstStyle>
            <a:lvl1pPr marL="0" indent="0">
              <a:buNone/>
              <a:defRPr sz="4798">
                <a:solidFill>
                  <a:schemeClr val="bg1"/>
                </a:solidFill>
              </a:defRPr>
            </a:lvl1pPr>
          </a:lstStyle>
          <a:p>
            <a:pPr lvl="0"/>
            <a:r>
              <a:rPr lang="en-US"/>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5743428" y="7725660"/>
            <a:ext cx="7038323" cy="1454760"/>
          </a:xfrm>
        </p:spPr>
        <p:txBody>
          <a:bodyPr>
            <a:normAutofit/>
          </a:bodyPr>
          <a:lstStyle>
            <a:lvl1pPr marL="0" indent="0">
              <a:buNone/>
              <a:defRPr sz="3598">
                <a:solidFill>
                  <a:schemeClr val="bg1"/>
                </a:solidFill>
              </a:defRPr>
            </a:lvl1pPr>
          </a:lstStyle>
          <a:p>
            <a:pPr lvl="0"/>
            <a:r>
              <a:rPr lang="en-US"/>
              <a:t>Speaker title</a:t>
            </a:r>
          </a:p>
        </p:txBody>
      </p:sp>
    </p:spTree>
    <p:extLst>
      <p:ext uri="{BB962C8B-B14F-4D97-AF65-F5344CB8AC3E}">
        <p14:creationId xmlns:p14="http://schemas.microsoft.com/office/powerpoint/2010/main" val="331068159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1" y="868365"/>
            <a:ext cx="13522932" cy="2651126"/>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51"/>
            <a:ext cx="6458190" cy="2238862"/>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1095523" y="7140927"/>
            <a:ext cx="3897260" cy="3896754"/>
          </a:xfrm>
        </p:spPr>
        <p:txBody>
          <a:bodyPr>
            <a:normAutofit/>
          </a:bodyPr>
          <a:lstStyle>
            <a:lvl1pPr marL="0" indent="0">
              <a:buNone/>
              <a:defRPr sz="4798">
                <a:solidFill>
                  <a:schemeClr val="bg1"/>
                </a:solidFill>
              </a:defRPr>
            </a:lvl1pPr>
          </a:lstStyle>
          <a:p>
            <a:r>
              <a:rPr lang="en-US"/>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2"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880331" y="11456888"/>
            <a:ext cx="5536933" cy="785308"/>
          </a:xfrm>
        </p:spPr>
        <p:txBody>
          <a:bodyPr>
            <a:normAutofit/>
          </a:bodyPr>
          <a:lstStyle>
            <a:lvl1pPr marL="0" indent="0">
              <a:buNone/>
              <a:defRPr sz="3598"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880331" y="12145228"/>
            <a:ext cx="5536933" cy="785308"/>
          </a:xfrm>
        </p:spPr>
        <p:txBody>
          <a:bodyPr>
            <a:normAutofit/>
          </a:bodyPr>
          <a:lstStyle>
            <a:lvl1pPr marL="0" indent="0">
              <a:buNone/>
              <a:defRPr sz="3198"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6445877" y="7146589"/>
            <a:ext cx="3897260" cy="3896754"/>
          </a:xfrm>
        </p:spPr>
        <p:txBody>
          <a:bodyPr>
            <a:normAutofit/>
          </a:bodyPr>
          <a:lstStyle>
            <a:lvl1pPr marL="0" indent="0">
              <a:buNone/>
              <a:defRPr sz="4798">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6252205" y="11456888"/>
            <a:ext cx="5536933" cy="785308"/>
          </a:xfrm>
        </p:spPr>
        <p:txBody>
          <a:bodyPr>
            <a:normAutofit/>
          </a:bodyPr>
          <a:lstStyle>
            <a:lvl1pPr marL="0" indent="0">
              <a:buNone/>
              <a:defRPr sz="3598"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6252205" y="12145228"/>
            <a:ext cx="5536933" cy="785308"/>
          </a:xfrm>
        </p:spPr>
        <p:txBody>
          <a:bodyPr>
            <a:normAutofit/>
          </a:bodyPr>
          <a:lstStyle>
            <a:lvl1pPr marL="0" indent="0">
              <a:buNone/>
              <a:defRPr sz="3198" b="0">
                <a:solidFill>
                  <a:schemeClr val="bg1"/>
                </a:solidFill>
              </a:defRPr>
            </a:lvl1pPr>
          </a:lstStyle>
          <a:p>
            <a:pPr lvl="0"/>
            <a:r>
              <a:rPr lang="en-US"/>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1095519" y="4933184"/>
            <a:ext cx="13967149" cy="1917836"/>
          </a:xfrm>
        </p:spPr>
        <p:txBody>
          <a:bodyPr/>
          <a:lstStyle>
            <a:lvl1pPr marL="0" indent="0">
              <a:buNone/>
              <a:defRPr sz="4798">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1095521" y="4247234"/>
            <a:ext cx="1309153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880815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1" y="868365"/>
            <a:ext cx="13522932" cy="2651126"/>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51"/>
            <a:ext cx="6458190" cy="2238862"/>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2"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1095519" y="4933184"/>
            <a:ext cx="13967149" cy="1917836"/>
          </a:xfrm>
        </p:spPr>
        <p:txBody>
          <a:bodyPr/>
          <a:lstStyle>
            <a:lvl1pPr marL="0" indent="0">
              <a:buNone/>
              <a:defRPr sz="4798">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1095521" y="4247234"/>
            <a:ext cx="1309153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E5C7BEC-F3A2-C2F9-496A-C8924D906564}"/>
              </a:ext>
            </a:extLst>
          </p:cNvPr>
          <p:cNvSpPr>
            <a:spLocks noGrp="1"/>
          </p:cNvSpPr>
          <p:nvPr>
            <p:ph type="pic" sz="quarter" idx="10" hasCustomPrompt="1"/>
          </p:nvPr>
        </p:nvSpPr>
        <p:spPr>
          <a:xfrm>
            <a:off x="1095520" y="7217085"/>
            <a:ext cx="3567701" cy="3567238"/>
          </a:xfrm>
        </p:spPr>
        <p:txBody>
          <a:bodyPr>
            <a:normAutofit/>
          </a:bodyPr>
          <a:lstStyle>
            <a:lvl1pPr marL="0" indent="0">
              <a:buNone/>
              <a:defRPr sz="4798">
                <a:solidFill>
                  <a:schemeClr val="bg1"/>
                </a:solidFill>
              </a:defRPr>
            </a:lvl1pPr>
          </a:lstStyle>
          <a:p>
            <a:r>
              <a:rPr lang="en-US"/>
              <a:t>Speaker Photo</a:t>
            </a:r>
          </a:p>
        </p:txBody>
      </p:sp>
      <p:sp>
        <p:nvSpPr>
          <p:cNvPr id="18" name="Text Placeholder 19">
            <a:extLst>
              <a:ext uri="{FF2B5EF4-FFF2-40B4-BE49-F238E27FC236}">
                <a16:creationId xmlns:a16="http://schemas.microsoft.com/office/drawing/2014/main" id="{C555CF78-CEBE-2CB0-69B7-7CF6E6AD141E}"/>
              </a:ext>
            </a:extLst>
          </p:cNvPr>
          <p:cNvSpPr>
            <a:spLocks noGrp="1"/>
          </p:cNvSpPr>
          <p:nvPr>
            <p:ph type="body" sz="quarter" idx="13" hasCustomPrompt="1"/>
          </p:nvPr>
        </p:nvSpPr>
        <p:spPr>
          <a:xfrm>
            <a:off x="885860" y="10963911"/>
            <a:ext cx="3691290" cy="1618994"/>
          </a:xfrm>
        </p:spPr>
        <p:txBody>
          <a:bodyPr>
            <a:normAutofit/>
          </a:bodyPr>
          <a:lstStyle>
            <a:lvl1pPr marL="0" indent="0">
              <a:lnSpc>
                <a:spcPct val="100000"/>
              </a:lnSpc>
              <a:buNone/>
              <a:defRPr sz="3198" b="1">
                <a:solidFill>
                  <a:schemeClr val="bg1"/>
                </a:solidFill>
              </a:defRPr>
            </a:lvl1pPr>
          </a:lstStyle>
          <a:p>
            <a:pPr lvl="0"/>
            <a:r>
              <a:rPr lang="en-US"/>
              <a:t>Speaker </a:t>
            </a:r>
            <a:br>
              <a:rPr lang="en-US"/>
            </a:br>
            <a:r>
              <a:rPr lang="en-US"/>
              <a:t>Name</a:t>
            </a:r>
          </a:p>
        </p:txBody>
      </p:sp>
      <p:sp>
        <p:nvSpPr>
          <p:cNvPr id="21" name="Text Placeholder 19">
            <a:extLst>
              <a:ext uri="{FF2B5EF4-FFF2-40B4-BE49-F238E27FC236}">
                <a16:creationId xmlns:a16="http://schemas.microsoft.com/office/drawing/2014/main" id="{5B4C276F-4CDC-05A5-D31A-483A3FEDB07F}"/>
              </a:ext>
            </a:extLst>
          </p:cNvPr>
          <p:cNvSpPr>
            <a:spLocks noGrp="1"/>
          </p:cNvSpPr>
          <p:nvPr>
            <p:ph type="body" sz="quarter" idx="14" hasCustomPrompt="1"/>
          </p:nvPr>
        </p:nvSpPr>
        <p:spPr>
          <a:xfrm>
            <a:off x="885860" y="12152606"/>
            <a:ext cx="3691290" cy="745504"/>
          </a:xfrm>
        </p:spPr>
        <p:txBody>
          <a:bodyPr>
            <a:normAutofit/>
          </a:bodyPr>
          <a:lstStyle>
            <a:lvl1pPr marL="0" indent="0">
              <a:buNone/>
              <a:defRPr sz="2798" b="0">
                <a:solidFill>
                  <a:schemeClr val="bg1"/>
                </a:solidFill>
              </a:defRPr>
            </a:lvl1pPr>
          </a:lstStyle>
          <a:p>
            <a:pPr lvl="0"/>
            <a:r>
              <a:rPr lang="en-US"/>
              <a:t>Title</a:t>
            </a:r>
          </a:p>
        </p:txBody>
      </p:sp>
      <p:sp>
        <p:nvSpPr>
          <p:cNvPr id="25" name="Picture Placeholder 12">
            <a:extLst>
              <a:ext uri="{FF2B5EF4-FFF2-40B4-BE49-F238E27FC236}">
                <a16:creationId xmlns:a16="http://schemas.microsoft.com/office/drawing/2014/main" id="{EFF7E58C-49FD-67A1-9A6E-D004B1A6202F}"/>
              </a:ext>
            </a:extLst>
          </p:cNvPr>
          <p:cNvSpPr>
            <a:spLocks noGrp="1"/>
          </p:cNvSpPr>
          <p:nvPr>
            <p:ph type="pic" sz="quarter" idx="15" hasCustomPrompt="1"/>
          </p:nvPr>
        </p:nvSpPr>
        <p:spPr>
          <a:xfrm>
            <a:off x="5004253" y="7217085"/>
            <a:ext cx="3567701" cy="3567238"/>
          </a:xfrm>
        </p:spPr>
        <p:txBody>
          <a:bodyPr>
            <a:normAutofit/>
          </a:bodyPr>
          <a:lstStyle>
            <a:lvl1pPr marL="0" indent="0">
              <a:buNone/>
              <a:defRPr sz="4798">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8E84D47D-6BE9-3AAC-7A33-57A778073A1E}"/>
              </a:ext>
            </a:extLst>
          </p:cNvPr>
          <p:cNvSpPr>
            <a:spLocks noGrp="1"/>
          </p:cNvSpPr>
          <p:nvPr>
            <p:ph type="pic" sz="quarter" idx="18" hasCustomPrompt="1"/>
          </p:nvPr>
        </p:nvSpPr>
        <p:spPr>
          <a:xfrm>
            <a:off x="8912987" y="7217085"/>
            <a:ext cx="3567701" cy="3567238"/>
          </a:xfrm>
        </p:spPr>
        <p:txBody>
          <a:bodyPr>
            <a:normAutofit/>
          </a:bodyPr>
          <a:lstStyle>
            <a:lvl1pPr marL="0" indent="0">
              <a:buNone/>
              <a:defRPr sz="4798">
                <a:solidFill>
                  <a:schemeClr val="bg1"/>
                </a:solidFill>
              </a:defRPr>
            </a:lvl1pPr>
          </a:lstStyle>
          <a:p>
            <a:r>
              <a:rPr lang="en-US"/>
              <a:t>Speaker Photo</a:t>
            </a:r>
          </a:p>
        </p:txBody>
      </p:sp>
      <p:sp>
        <p:nvSpPr>
          <p:cNvPr id="27" name="Text Placeholder 19">
            <a:extLst>
              <a:ext uri="{FF2B5EF4-FFF2-40B4-BE49-F238E27FC236}">
                <a16:creationId xmlns:a16="http://schemas.microsoft.com/office/drawing/2014/main" id="{EE3AE998-39BA-C393-CC44-9FA146B59AE4}"/>
              </a:ext>
            </a:extLst>
          </p:cNvPr>
          <p:cNvSpPr>
            <a:spLocks noGrp="1"/>
          </p:cNvSpPr>
          <p:nvPr>
            <p:ph type="body" sz="quarter" idx="19" hasCustomPrompt="1"/>
          </p:nvPr>
        </p:nvSpPr>
        <p:spPr>
          <a:xfrm>
            <a:off x="4802159" y="10963911"/>
            <a:ext cx="3691290" cy="1618994"/>
          </a:xfrm>
        </p:spPr>
        <p:txBody>
          <a:bodyPr>
            <a:normAutofit/>
          </a:bodyPr>
          <a:lstStyle>
            <a:lvl1pPr marL="0" indent="0">
              <a:lnSpc>
                <a:spcPct val="100000"/>
              </a:lnSpc>
              <a:buNone/>
              <a:defRPr sz="3198" b="1">
                <a:solidFill>
                  <a:schemeClr val="bg1"/>
                </a:solidFill>
              </a:defRPr>
            </a:lvl1pPr>
          </a:lstStyle>
          <a:p>
            <a:pPr lvl="0"/>
            <a:r>
              <a:rPr lang="en-US"/>
              <a:t>Speaker </a:t>
            </a:r>
            <a:br>
              <a:rPr lang="en-US"/>
            </a:br>
            <a:r>
              <a:rPr lang="en-US"/>
              <a:t>Name</a:t>
            </a:r>
          </a:p>
        </p:txBody>
      </p:sp>
      <p:sp>
        <p:nvSpPr>
          <p:cNvPr id="28" name="Text Placeholder 19">
            <a:extLst>
              <a:ext uri="{FF2B5EF4-FFF2-40B4-BE49-F238E27FC236}">
                <a16:creationId xmlns:a16="http://schemas.microsoft.com/office/drawing/2014/main" id="{3F3E9DCF-83E8-125D-6652-D91C40A1A710}"/>
              </a:ext>
            </a:extLst>
          </p:cNvPr>
          <p:cNvSpPr>
            <a:spLocks noGrp="1"/>
          </p:cNvSpPr>
          <p:nvPr>
            <p:ph type="body" sz="quarter" idx="20" hasCustomPrompt="1"/>
          </p:nvPr>
        </p:nvSpPr>
        <p:spPr>
          <a:xfrm>
            <a:off x="4802159" y="12152606"/>
            <a:ext cx="3691290" cy="745504"/>
          </a:xfrm>
        </p:spPr>
        <p:txBody>
          <a:bodyPr>
            <a:normAutofit/>
          </a:bodyPr>
          <a:lstStyle>
            <a:lvl1pPr marL="0" indent="0">
              <a:buNone/>
              <a:defRPr sz="2798" b="0">
                <a:solidFill>
                  <a:schemeClr val="bg1"/>
                </a:solidFill>
              </a:defRPr>
            </a:lvl1pPr>
          </a:lstStyle>
          <a:p>
            <a:pPr lvl="0"/>
            <a:r>
              <a:rPr lang="en-US"/>
              <a:t>Title</a:t>
            </a:r>
          </a:p>
        </p:txBody>
      </p:sp>
      <p:sp>
        <p:nvSpPr>
          <p:cNvPr id="29" name="Text Placeholder 19">
            <a:extLst>
              <a:ext uri="{FF2B5EF4-FFF2-40B4-BE49-F238E27FC236}">
                <a16:creationId xmlns:a16="http://schemas.microsoft.com/office/drawing/2014/main" id="{C1E5B12D-3FE4-37A3-E2FE-C16AD312EB94}"/>
              </a:ext>
            </a:extLst>
          </p:cNvPr>
          <p:cNvSpPr>
            <a:spLocks noGrp="1"/>
          </p:cNvSpPr>
          <p:nvPr>
            <p:ph type="body" sz="quarter" idx="21" hasCustomPrompt="1"/>
          </p:nvPr>
        </p:nvSpPr>
        <p:spPr>
          <a:xfrm>
            <a:off x="8718453" y="10963911"/>
            <a:ext cx="3691290" cy="1618994"/>
          </a:xfrm>
        </p:spPr>
        <p:txBody>
          <a:bodyPr>
            <a:normAutofit/>
          </a:bodyPr>
          <a:lstStyle>
            <a:lvl1pPr marL="0" indent="0">
              <a:lnSpc>
                <a:spcPct val="100000"/>
              </a:lnSpc>
              <a:buNone/>
              <a:defRPr sz="3198" b="1">
                <a:solidFill>
                  <a:schemeClr val="bg1"/>
                </a:solidFill>
              </a:defRPr>
            </a:lvl1pPr>
          </a:lstStyle>
          <a:p>
            <a:pPr lvl="0"/>
            <a:r>
              <a:rPr lang="en-US"/>
              <a:t>Speaker </a:t>
            </a:r>
            <a:br>
              <a:rPr lang="en-US"/>
            </a:br>
            <a:r>
              <a:rPr lang="en-US"/>
              <a:t>Name</a:t>
            </a:r>
          </a:p>
        </p:txBody>
      </p:sp>
      <p:sp>
        <p:nvSpPr>
          <p:cNvPr id="30" name="Text Placeholder 19">
            <a:extLst>
              <a:ext uri="{FF2B5EF4-FFF2-40B4-BE49-F238E27FC236}">
                <a16:creationId xmlns:a16="http://schemas.microsoft.com/office/drawing/2014/main" id="{D0782342-6C2C-D85E-A8F0-8D7DE309920C}"/>
              </a:ext>
            </a:extLst>
          </p:cNvPr>
          <p:cNvSpPr>
            <a:spLocks noGrp="1"/>
          </p:cNvSpPr>
          <p:nvPr>
            <p:ph type="body" sz="quarter" idx="22" hasCustomPrompt="1"/>
          </p:nvPr>
        </p:nvSpPr>
        <p:spPr>
          <a:xfrm>
            <a:off x="8718453" y="12152606"/>
            <a:ext cx="3691290" cy="745504"/>
          </a:xfrm>
        </p:spPr>
        <p:txBody>
          <a:bodyPr>
            <a:normAutofit/>
          </a:bodyPr>
          <a:lstStyle>
            <a:lvl1pPr marL="0" indent="0">
              <a:buNone/>
              <a:defRPr sz="2798" b="0">
                <a:solidFill>
                  <a:schemeClr val="bg1"/>
                </a:solidFill>
              </a:defRPr>
            </a:lvl1pPr>
          </a:lstStyle>
          <a:p>
            <a:pPr lvl="0"/>
            <a:r>
              <a:rPr lang="en-US"/>
              <a:t>Title</a:t>
            </a:r>
          </a:p>
        </p:txBody>
      </p:sp>
    </p:spTree>
    <p:extLst>
      <p:ext uri="{BB962C8B-B14F-4D97-AF65-F5344CB8AC3E}">
        <p14:creationId xmlns:p14="http://schemas.microsoft.com/office/powerpoint/2010/main" val="63364502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1998"/>
            </a:lvl1pPr>
          </a:lstStyle>
          <a:p>
            <a:r>
              <a:rPr lang="en-US"/>
              <a:t>Click to edit Master title style</a:t>
            </a:r>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218" indent="0" algn="ctr">
              <a:buNone/>
              <a:defRPr sz="4000"/>
            </a:lvl2pPr>
            <a:lvl3pPr marL="1828434" indent="0" algn="ctr">
              <a:buNone/>
              <a:defRPr sz="3600"/>
            </a:lvl3pPr>
            <a:lvl4pPr marL="2742652" indent="0" algn="ctr">
              <a:buNone/>
              <a:defRPr sz="3200"/>
            </a:lvl4pPr>
            <a:lvl5pPr marL="3656868" indent="0" algn="ctr">
              <a:buNone/>
              <a:defRPr sz="3200"/>
            </a:lvl5pPr>
            <a:lvl6pPr marL="4571086" indent="0" algn="ctr">
              <a:buNone/>
              <a:defRPr sz="3200"/>
            </a:lvl6pPr>
            <a:lvl7pPr marL="5485302" indent="0" algn="ctr">
              <a:buNone/>
              <a:defRPr sz="3200"/>
            </a:lvl7pPr>
            <a:lvl8pPr marL="6399520" indent="0" algn="ctr">
              <a:buNone/>
              <a:defRPr sz="3200"/>
            </a:lvl8pPr>
            <a:lvl9pPr marL="7313736"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987584642"/>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43543896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9"/>
            <a:ext cx="21033938" cy="5705474"/>
          </a:xfrm>
        </p:spPr>
        <p:txBody>
          <a:bodyPr anchor="b"/>
          <a:lstStyle>
            <a:lvl1pPr>
              <a:defRPr sz="11998"/>
            </a:lvl1pPr>
          </a:lstStyle>
          <a:p>
            <a:r>
              <a:rPr lang="en-US"/>
              <a:t>Click to edit Master title style</a:t>
            </a:r>
          </a:p>
        </p:txBody>
      </p:sp>
      <p:sp>
        <p:nvSpPr>
          <p:cNvPr id="3" name="Text Placeholder 2"/>
          <p:cNvSpPr>
            <a:spLocks noGrp="1"/>
          </p:cNvSpPr>
          <p:nvPr>
            <p:ph type="body" idx="1"/>
          </p:nvPr>
        </p:nvSpPr>
        <p:spPr>
          <a:xfrm>
            <a:off x="1663917" y="9178929"/>
            <a:ext cx="21033938" cy="3000374"/>
          </a:xfrm>
        </p:spPr>
        <p:txBody>
          <a:bodyPr/>
          <a:lstStyle>
            <a:lvl1pPr marL="0" indent="0">
              <a:buNone/>
              <a:defRPr sz="4800">
                <a:solidFill>
                  <a:schemeClr val="tx1">
                    <a:tint val="75000"/>
                  </a:schemeClr>
                </a:solidFill>
              </a:defRPr>
            </a:lvl1pPr>
            <a:lvl2pPr marL="914218" indent="0">
              <a:buNone/>
              <a:defRPr sz="4000">
                <a:solidFill>
                  <a:schemeClr val="tx1">
                    <a:tint val="75000"/>
                  </a:schemeClr>
                </a:solidFill>
              </a:defRPr>
            </a:lvl2pPr>
            <a:lvl3pPr marL="1828434" indent="0">
              <a:buNone/>
              <a:defRPr sz="3600">
                <a:solidFill>
                  <a:schemeClr val="tx1">
                    <a:tint val="75000"/>
                  </a:schemeClr>
                </a:solidFill>
              </a:defRPr>
            </a:lvl3pPr>
            <a:lvl4pPr marL="2742652" indent="0">
              <a:buNone/>
              <a:defRPr sz="3200">
                <a:solidFill>
                  <a:schemeClr val="tx1">
                    <a:tint val="75000"/>
                  </a:schemeClr>
                </a:solidFill>
              </a:defRPr>
            </a:lvl4pPr>
            <a:lvl5pPr marL="3656868" indent="0">
              <a:buNone/>
              <a:defRPr sz="3200">
                <a:solidFill>
                  <a:schemeClr val="tx1">
                    <a:tint val="75000"/>
                  </a:schemeClr>
                </a:solidFill>
              </a:defRPr>
            </a:lvl5pPr>
            <a:lvl6pPr marL="4571086" indent="0">
              <a:buNone/>
              <a:defRPr sz="3200">
                <a:solidFill>
                  <a:schemeClr val="tx1">
                    <a:tint val="75000"/>
                  </a:schemeClr>
                </a:solidFill>
              </a:defRPr>
            </a:lvl6pPr>
            <a:lvl7pPr marL="5485302" indent="0">
              <a:buNone/>
              <a:defRPr sz="3200">
                <a:solidFill>
                  <a:schemeClr val="tx1">
                    <a:tint val="75000"/>
                  </a:schemeClr>
                </a:solidFill>
              </a:defRPr>
            </a:lvl7pPr>
            <a:lvl8pPr marL="6399520" indent="0">
              <a:buNone/>
              <a:defRPr sz="3200">
                <a:solidFill>
                  <a:schemeClr val="tx1">
                    <a:tint val="75000"/>
                  </a:schemeClr>
                </a:solidFill>
              </a:defRPr>
            </a:lvl8pPr>
            <a:lvl9pPr marL="7313736"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41166171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EE67160-6A1D-484D-926D-F5B3EF0AC716}"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09853159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3"/>
            <a:ext cx="21033938" cy="2651126"/>
          </a:xfrm>
        </p:spPr>
        <p:txBody>
          <a:bodyPr/>
          <a:lstStyle/>
          <a:p>
            <a:r>
              <a:rPr lang="en-US"/>
              <a:t>Click to edit Master title style</a:t>
            </a:r>
          </a:p>
        </p:txBody>
      </p:sp>
      <p:sp>
        <p:nvSpPr>
          <p:cNvPr id="3" name="Text Placeholder 2"/>
          <p:cNvSpPr>
            <a:spLocks noGrp="1"/>
          </p:cNvSpPr>
          <p:nvPr>
            <p:ph type="body" idx="1"/>
          </p:nvPr>
        </p:nvSpPr>
        <p:spPr>
          <a:xfrm>
            <a:off x="1679798" y="3362326"/>
            <a:ext cx="10316917" cy="1647824"/>
          </a:xfrm>
        </p:spPr>
        <p:txBody>
          <a:bodyPr anchor="b"/>
          <a:lstStyle>
            <a:lvl1pPr marL="0" indent="0">
              <a:buNone/>
              <a:defRPr sz="48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8"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218" indent="0">
              <a:buNone/>
              <a:defRPr sz="4000" b="1"/>
            </a:lvl2pPr>
            <a:lvl3pPr marL="1828434" indent="0">
              <a:buNone/>
              <a:defRPr sz="3600" b="1"/>
            </a:lvl3pPr>
            <a:lvl4pPr marL="2742652" indent="0">
              <a:buNone/>
              <a:defRPr sz="3200" b="1"/>
            </a:lvl4pPr>
            <a:lvl5pPr marL="3656868" indent="0">
              <a:buNone/>
              <a:defRPr sz="3200" b="1"/>
            </a:lvl5pPr>
            <a:lvl6pPr marL="4571086" indent="0">
              <a:buNone/>
              <a:defRPr sz="3200" b="1"/>
            </a:lvl6pPr>
            <a:lvl7pPr marL="5485302" indent="0">
              <a:buNone/>
              <a:defRPr sz="3200" b="1"/>
            </a:lvl7pPr>
            <a:lvl8pPr marL="6399520" indent="0">
              <a:buNone/>
              <a:defRPr sz="3200" b="1"/>
            </a:lvl8pPr>
            <a:lvl9pPr marL="7313736"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EE67160-6A1D-484D-926D-F5B3EF0AC716}" type="datetimeFigureOut">
              <a:rPr lang="en-US" smtClean="0"/>
              <a:t>5/28/2022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05743353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EE67160-6A1D-484D-926D-F5B3EF0AC716}" type="datetimeFigureOut">
              <a:rPr lang="en-US" smtClean="0"/>
              <a:t>5/28/2022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3057158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553" y="2870200"/>
            <a:ext cx="10424884" cy="3225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81039" y="2870200"/>
            <a:ext cx="10440760" cy="3225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24714660" y="-407887"/>
            <a:ext cx="1138710" cy="307777"/>
          </a:xfrm>
          <a:prstGeom prst="rect">
            <a:avLst/>
          </a:prstGeom>
          <a:noFill/>
        </p:spPr>
        <p:txBody>
          <a:bodyPr wrap="none" lIns="0" tIns="0" rIns="0" bIns="0" rtlCol="0">
            <a:spAutoFit/>
          </a:bodyPr>
          <a:lstStyle/>
          <a:p>
            <a:pPr marL="0" marR="0" lvl="0" indent="0" algn="l" defTabSz="18286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81717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E67160-6A1D-484D-926D-F5B3EF0AC716}" type="datetimeFigureOut">
              <a:rPr lang="en-US" smtClean="0"/>
              <a:t>5/28/2022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6342779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8" y="914400"/>
            <a:ext cx="7865498" cy="3200400"/>
          </a:xfrm>
        </p:spPr>
        <p:txBody>
          <a:bodyPr anchor="b"/>
          <a:lstStyle>
            <a:lvl1pPr>
              <a:defRPr sz="6398"/>
            </a:lvl1pPr>
          </a:lstStyle>
          <a:p>
            <a:r>
              <a:rPr lang="en-US"/>
              <a:t>Click to edit Master title style</a:t>
            </a:r>
          </a:p>
        </p:txBody>
      </p:sp>
      <p:sp>
        <p:nvSpPr>
          <p:cNvPr id="3" name="Content Placeholder 2"/>
          <p:cNvSpPr>
            <a:spLocks noGrp="1"/>
          </p:cNvSpPr>
          <p:nvPr>
            <p:ph idx="1"/>
          </p:nvPr>
        </p:nvSpPr>
        <p:spPr>
          <a:xfrm>
            <a:off x="10367726" y="1974853"/>
            <a:ext cx="12346007" cy="9747250"/>
          </a:xfrm>
        </p:spPr>
        <p:txBody>
          <a:bodyPr/>
          <a:lstStyle>
            <a:lvl1pPr>
              <a:defRPr sz="6398"/>
            </a:lvl1pPr>
            <a:lvl2pPr>
              <a:defRPr sz="5598"/>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9798" y="4114800"/>
            <a:ext cx="7865498" cy="7623176"/>
          </a:xfrm>
        </p:spPr>
        <p:txBody>
          <a:bodyPr/>
          <a:lstStyle>
            <a:lvl1pPr marL="0" indent="0">
              <a:buNone/>
              <a:defRPr sz="3200"/>
            </a:lvl1pPr>
            <a:lvl2pPr marL="914218" indent="0">
              <a:buNone/>
              <a:defRPr sz="2800"/>
            </a:lvl2pPr>
            <a:lvl3pPr marL="1828434" indent="0">
              <a:buNone/>
              <a:defRPr sz="2400"/>
            </a:lvl3pPr>
            <a:lvl4pPr marL="2742652" indent="0">
              <a:buNone/>
              <a:defRPr sz="2000"/>
            </a:lvl4pPr>
            <a:lvl5pPr marL="3656868" indent="0">
              <a:buNone/>
              <a:defRPr sz="2000"/>
            </a:lvl5pPr>
            <a:lvl6pPr marL="4571086" indent="0">
              <a:buNone/>
              <a:defRPr sz="2000"/>
            </a:lvl6pPr>
            <a:lvl7pPr marL="5485302" indent="0">
              <a:buNone/>
              <a:defRPr sz="2000"/>
            </a:lvl7pPr>
            <a:lvl8pPr marL="6399520" indent="0">
              <a:buNone/>
              <a:defRPr sz="2000"/>
            </a:lvl8pPr>
            <a:lvl9pPr marL="7313736"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FEE67160-6A1D-484D-926D-F5B3EF0AC716}"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404856894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8" y="914400"/>
            <a:ext cx="7865498" cy="3200400"/>
          </a:xfrm>
        </p:spPr>
        <p:txBody>
          <a:bodyPr anchor="b"/>
          <a:lstStyle>
            <a:lvl1pPr>
              <a:defRPr sz="6398"/>
            </a:lvl1pPr>
          </a:lstStyle>
          <a:p>
            <a:r>
              <a:rPr lang="en-US"/>
              <a:t>Click to edit Master title style</a:t>
            </a:r>
          </a:p>
        </p:txBody>
      </p:sp>
      <p:sp>
        <p:nvSpPr>
          <p:cNvPr id="3" name="Picture Placeholder 2"/>
          <p:cNvSpPr>
            <a:spLocks noGrp="1" noChangeAspect="1"/>
          </p:cNvSpPr>
          <p:nvPr>
            <p:ph type="pic" idx="1"/>
          </p:nvPr>
        </p:nvSpPr>
        <p:spPr>
          <a:xfrm>
            <a:off x="10367726" y="1974853"/>
            <a:ext cx="12346007" cy="9747250"/>
          </a:xfrm>
        </p:spPr>
        <p:txBody>
          <a:bodyPr anchor="t"/>
          <a:lstStyle>
            <a:lvl1pPr marL="0" indent="0">
              <a:buNone/>
              <a:defRPr sz="6398"/>
            </a:lvl1pPr>
            <a:lvl2pPr marL="914218" indent="0">
              <a:buNone/>
              <a:defRPr sz="5598"/>
            </a:lvl2pPr>
            <a:lvl3pPr marL="1828434" indent="0">
              <a:buNone/>
              <a:defRPr sz="4800"/>
            </a:lvl3pPr>
            <a:lvl4pPr marL="2742652" indent="0">
              <a:buNone/>
              <a:defRPr sz="4000"/>
            </a:lvl4pPr>
            <a:lvl5pPr marL="3656868" indent="0">
              <a:buNone/>
              <a:defRPr sz="4000"/>
            </a:lvl5pPr>
            <a:lvl6pPr marL="4571086" indent="0">
              <a:buNone/>
              <a:defRPr sz="4000"/>
            </a:lvl6pPr>
            <a:lvl7pPr marL="5485302" indent="0">
              <a:buNone/>
              <a:defRPr sz="4000"/>
            </a:lvl7pPr>
            <a:lvl8pPr marL="6399520" indent="0">
              <a:buNone/>
              <a:defRPr sz="4000"/>
            </a:lvl8pPr>
            <a:lvl9pPr marL="7313736" indent="0">
              <a:buNone/>
              <a:defRPr sz="4000"/>
            </a:lvl9pPr>
          </a:lstStyle>
          <a:p>
            <a:r>
              <a:rPr lang="en-US"/>
              <a:t>Click icon to add picture</a:t>
            </a:r>
          </a:p>
        </p:txBody>
      </p:sp>
      <p:sp>
        <p:nvSpPr>
          <p:cNvPr id="4" name="Text Placeholder 3"/>
          <p:cNvSpPr>
            <a:spLocks noGrp="1"/>
          </p:cNvSpPr>
          <p:nvPr>
            <p:ph type="body" sz="half" idx="2"/>
          </p:nvPr>
        </p:nvSpPr>
        <p:spPr>
          <a:xfrm>
            <a:off x="1679798" y="4114800"/>
            <a:ext cx="7865498" cy="7623176"/>
          </a:xfrm>
        </p:spPr>
        <p:txBody>
          <a:bodyPr/>
          <a:lstStyle>
            <a:lvl1pPr marL="0" indent="0">
              <a:buNone/>
              <a:defRPr sz="3200"/>
            </a:lvl1pPr>
            <a:lvl2pPr marL="914218" indent="0">
              <a:buNone/>
              <a:defRPr sz="2800"/>
            </a:lvl2pPr>
            <a:lvl3pPr marL="1828434" indent="0">
              <a:buNone/>
              <a:defRPr sz="2400"/>
            </a:lvl3pPr>
            <a:lvl4pPr marL="2742652" indent="0">
              <a:buNone/>
              <a:defRPr sz="2000"/>
            </a:lvl4pPr>
            <a:lvl5pPr marL="3656868" indent="0">
              <a:buNone/>
              <a:defRPr sz="2000"/>
            </a:lvl5pPr>
            <a:lvl6pPr marL="4571086" indent="0">
              <a:buNone/>
              <a:defRPr sz="2000"/>
            </a:lvl6pPr>
            <a:lvl7pPr marL="5485302" indent="0">
              <a:buNone/>
              <a:defRPr sz="2000"/>
            </a:lvl7pPr>
            <a:lvl8pPr marL="6399520" indent="0">
              <a:buNone/>
              <a:defRPr sz="2000"/>
            </a:lvl8pPr>
            <a:lvl9pPr marL="7313736"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FEE67160-6A1D-484D-926D-F5B3EF0AC716}"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383496339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35126536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52072" y="730250"/>
            <a:ext cx="5258485" cy="1162367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676618" y="730250"/>
            <a:ext cx="15470614"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329696945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5" y="868367"/>
            <a:ext cx="13522931" cy="2651126"/>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4" y="1009953"/>
            <a:ext cx="6458191" cy="2238862"/>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1095524" y="6851027"/>
            <a:ext cx="4370491" cy="4369922"/>
          </a:xfrm>
        </p:spPr>
        <p:txBody>
          <a:bodyPr>
            <a:normAutofit/>
          </a:bodyPr>
          <a:lstStyle>
            <a:lvl1pPr marL="0" indent="0">
              <a:buNone/>
              <a:defRPr sz="4800">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1095524" y="4247234"/>
            <a:ext cx="1309153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3"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1095517" y="4933184"/>
            <a:ext cx="13967150" cy="1917836"/>
          </a:xfrm>
        </p:spPr>
        <p:txBody>
          <a:bodyPr/>
          <a:lstStyle>
            <a:lvl1pPr marL="0" indent="0">
              <a:buNone/>
              <a:defRPr sz="4800">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5743431" y="6800500"/>
            <a:ext cx="7038322" cy="1454760"/>
          </a:xfrm>
        </p:spPr>
        <p:txBody>
          <a:bodyPr>
            <a:normAutofit/>
          </a:bodyPr>
          <a:lstStyle>
            <a:lvl1pPr marL="0" indent="0">
              <a:buNone/>
              <a:defRPr sz="4800">
                <a:solidFill>
                  <a:schemeClr val="bg1"/>
                </a:solidFill>
              </a:defRPr>
            </a:lvl1pPr>
          </a:lstStyle>
          <a:p>
            <a:pPr lvl="0"/>
            <a:r>
              <a:rPr lang="en-US"/>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5743431" y="7725660"/>
            <a:ext cx="7038322" cy="1454760"/>
          </a:xfrm>
        </p:spPr>
        <p:txBody>
          <a:bodyPr>
            <a:normAutofit/>
          </a:bodyPr>
          <a:lstStyle>
            <a:lvl1pPr marL="0" indent="0">
              <a:buNone/>
              <a:defRPr sz="3600">
                <a:solidFill>
                  <a:schemeClr val="bg1"/>
                </a:solidFill>
              </a:defRPr>
            </a:lvl1pPr>
          </a:lstStyle>
          <a:p>
            <a:pPr lvl="0"/>
            <a:r>
              <a:rPr lang="en-US"/>
              <a:t>Speaker title</a:t>
            </a:r>
          </a:p>
        </p:txBody>
      </p:sp>
    </p:spTree>
    <p:extLst>
      <p:ext uri="{BB962C8B-B14F-4D97-AF65-F5344CB8AC3E}">
        <p14:creationId xmlns:p14="http://schemas.microsoft.com/office/powerpoint/2010/main" val="284096257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5" y="868367"/>
            <a:ext cx="13522931" cy="2651126"/>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4" y="1009953"/>
            <a:ext cx="6458191" cy="2238862"/>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1095524" y="7140929"/>
            <a:ext cx="3897261" cy="3896754"/>
          </a:xfrm>
        </p:spPr>
        <p:txBody>
          <a:bodyPr>
            <a:normAutofit/>
          </a:bodyPr>
          <a:lstStyle>
            <a:lvl1pPr marL="0" indent="0">
              <a:buNone/>
              <a:defRPr sz="4800">
                <a:solidFill>
                  <a:schemeClr val="bg1"/>
                </a:solidFill>
              </a:defRPr>
            </a:lvl1pPr>
          </a:lstStyle>
          <a:p>
            <a:r>
              <a:rPr lang="en-US"/>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3"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880329" y="11456888"/>
            <a:ext cx="5536933" cy="785308"/>
          </a:xfrm>
        </p:spPr>
        <p:txBody>
          <a:bodyPr>
            <a:normAutofit/>
          </a:bodyPr>
          <a:lstStyle>
            <a:lvl1pPr marL="0" indent="0">
              <a:buNone/>
              <a:defRPr sz="3600"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880329" y="12145228"/>
            <a:ext cx="5536933" cy="785308"/>
          </a:xfrm>
        </p:spPr>
        <p:txBody>
          <a:bodyPr>
            <a:normAutofit/>
          </a:bodyPr>
          <a:lstStyle>
            <a:lvl1pPr marL="0" indent="0">
              <a:buNone/>
              <a:defRPr sz="3200"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6445878" y="7146591"/>
            <a:ext cx="3897261" cy="3896754"/>
          </a:xfrm>
        </p:spPr>
        <p:txBody>
          <a:bodyPr>
            <a:normAutofit/>
          </a:bodyPr>
          <a:lstStyle>
            <a:lvl1pPr marL="0" indent="0">
              <a:buNone/>
              <a:defRPr sz="4800">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6252204" y="11456888"/>
            <a:ext cx="5536933" cy="785308"/>
          </a:xfrm>
        </p:spPr>
        <p:txBody>
          <a:bodyPr>
            <a:normAutofit/>
          </a:bodyPr>
          <a:lstStyle>
            <a:lvl1pPr marL="0" indent="0">
              <a:buNone/>
              <a:defRPr sz="3600"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6252204" y="12145228"/>
            <a:ext cx="5536933" cy="785308"/>
          </a:xfrm>
        </p:spPr>
        <p:txBody>
          <a:bodyPr>
            <a:normAutofit/>
          </a:bodyPr>
          <a:lstStyle>
            <a:lvl1pPr marL="0" indent="0">
              <a:buNone/>
              <a:defRPr sz="3200" b="0">
                <a:solidFill>
                  <a:schemeClr val="bg1"/>
                </a:solidFill>
              </a:defRPr>
            </a:lvl1pPr>
          </a:lstStyle>
          <a:p>
            <a:pPr lvl="0"/>
            <a:r>
              <a:rPr lang="en-US"/>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1095517" y="4933184"/>
            <a:ext cx="13967150" cy="1917836"/>
          </a:xfrm>
        </p:spPr>
        <p:txBody>
          <a:bodyPr/>
          <a:lstStyle>
            <a:lvl1pPr marL="0" indent="0">
              <a:buNone/>
              <a:defRPr sz="48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1095524" y="4247234"/>
            <a:ext cx="1309153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46524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4" y="1009953"/>
            <a:ext cx="6458191" cy="2238862"/>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1095518" y="7926350"/>
            <a:ext cx="1052698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1095521" y="8434069"/>
            <a:ext cx="10911579" cy="1057158"/>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1095521" y="9545179"/>
            <a:ext cx="8222689" cy="1057158"/>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1095523" y="4801685"/>
            <a:ext cx="11772303" cy="2651126"/>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221676775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5" y="868367"/>
            <a:ext cx="13522931" cy="2651126"/>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4" y="1009953"/>
            <a:ext cx="6458191" cy="2238862"/>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3"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1095517" y="4933184"/>
            <a:ext cx="13967150" cy="1917836"/>
          </a:xfrm>
        </p:spPr>
        <p:txBody>
          <a:bodyPr/>
          <a:lstStyle>
            <a:lvl1pPr marL="0" indent="0">
              <a:buNone/>
              <a:defRPr sz="48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1095524" y="4247234"/>
            <a:ext cx="1309153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54604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_Two Speakers | Background 1">
    <p:bg>
      <p:bgPr>
        <a:solidFill>
          <a:schemeClr val="bg1">
            <a:alpha val="1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5" y="868367"/>
            <a:ext cx="13522931" cy="2651126"/>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4" y="1009953"/>
            <a:ext cx="6458191" cy="2238862"/>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3"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1095517" y="4933184"/>
            <a:ext cx="13967150" cy="1917836"/>
          </a:xfrm>
        </p:spPr>
        <p:txBody>
          <a:bodyPr/>
          <a:lstStyle>
            <a:lvl1pPr marL="0" indent="0">
              <a:buNone/>
              <a:defRPr sz="48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1095524" y="4247234"/>
            <a:ext cx="1309153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DFAAE4F-79D8-3CFA-557F-4C30E39FBAB9}"/>
              </a:ext>
            </a:extLst>
          </p:cNvPr>
          <p:cNvSpPr>
            <a:spLocks noGrp="1"/>
          </p:cNvSpPr>
          <p:nvPr>
            <p:ph type="pic" sz="quarter" idx="10" hasCustomPrompt="1"/>
          </p:nvPr>
        </p:nvSpPr>
        <p:spPr>
          <a:xfrm>
            <a:off x="1095524" y="7217087"/>
            <a:ext cx="3567702" cy="3567238"/>
          </a:xfrm>
        </p:spPr>
        <p:txBody>
          <a:bodyPr>
            <a:normAutofit/>
          </a:bodyPr>
          <a:lstStyle>
            <a:lvl1pPr marL="0" indent="0">
              <a:buNone/>
              <a:defRPr sz="4800">
                <a:solidFill>
                  <a:schemeClr val="bg1"/>
                </a:solidFill>
              </a:defRPr>
            </a:lvl1pPr>
          </a:lstStyle>
          <a:p>
            <a:r>
              <a:rPr lang="en-US"/>
              <a:t>Speaker Photo</a:t>
            </a:r>
          </a:p>
        </p:txBody>
      </p:sp>
      <p:sp>
        <p:nvSpPr>
          <p:cNvPr id="18" name="Text Placeholder 19">
            <a:extLst>
              <a:ext uri="{FF2B5EF4-FFF2-40B4-BE49-F238E27FC236}">
                <a16:creationId xmlns:a16="http://schemas.microsoft.com/office/drawing/2014/main" id="{C736DCF8-2B96-F09C-194A-CA1A90A9F60D}"/>
              </a:ext>
            </a:extLst>
          </p:cNvPr>
          <p:cNvSpPr>
            <a:spLocks noGrp="1"/>
          </p:cNvSpPr>
          <p:nvPr>
            <p:ph type="body" sz="quarter" idx="13" hasCustomPrompt="1"/>
          </p:nvPr>
        </p:nvSpPr>
        <p:spPr>
          <a:xfrm>
            <a:off x="885859" y="10963913"/>
            <a:ext cx="3691289" cy="1618994"/>
          </a:xfrm>
        </p:spPr>
        <p:txBody>
          <a:bodyPr>
            <a:normAutofit/>
          </a:bodyPr>
          <a:lstStyle>
            <a:lvl1pPr marL="0" indent="0">
              <a:lnSpc>
                <a:spcPct val="100000"/>
              </a:lnSpc>
              <a:buNone/>
              <a:defRPr sz="3200" b="1">
                <a:solidFill>
                  <a:schemeClr val="bg1"/>
                </a:solidFill>
              </a:defRPr>
            </a:lvl1pPr>
          </a:lstStyle>
          <a:p>
            <a:pPr lvl="0"/>
            <a:r>
              <a:rPr lang="en-US"/>
              <a:t>Speaker </a:t>
            </a:r>
            <a:br>
              <a:rPr lang="en-US"/>
            </a:br>
            <a:r>
              <a:rPr lang="en-US"/>
              <a:t>Name</a:t>
            </a:r>
          </a:p>
        </p:txBody>
      </p:sp>
      <p:sp>
        <p:nvSpPr>
          <p:cNvPr id="21" name="Text Placeholder 19">
            <a:extLst>
              <a:ext uri="{FF2B5EF4-FFF2-40B4-BE49-F238E27FC236}">
                <a16:creationId xmlns:a16="http://schemas.microsoft.com/office/drawing/2014/main" id="{CE049B53-1916-7EB2-B0C2-50AA091DBD9F}"/>
              </a:ext>
            </a:extLst>
          </p:cNvPr>
          <p:cNvSpPr>
            <a:spLocks noGrp="1"/>
          </p:cNvSpPr>
          <p:nvPr>
            <p:ph type="body" sz="quarter" idx="14" hasCustomPrompt="1"/>
          </p:nvPr>
        </p:nvSpPr>
        <p:spPr>
          <a:xfrm>
            <a:off x="885859" y="12152606"/>
            <a:ext cx="3691289" cy="745504"/>
          </a:xfrm>
        </p:spPr>
        <p:txBody>
          <a:bodyPr>
            <a:normAutofit/>
          </a:bodyPr>
          <a:lstStyle>
            <a:lvl1pPr marL="0" indent="0">
              <a:buNone/>
              <a:defRPr sz="2800" b="0">
                <a:solidFill>
                  <a:schemeClr val="bg1"/>
                </a:solidFill>
              </a:defRPr>
            </a:lvl1pPr>
          </a:lstStyle>
          <a:p>
            <a:pPr lvl="0"/>
            <a:r>
              <a:rPr lang="en-US"/>
              <a:t>Title</a:t>
            </a:r>
          </a:p>
        </p:txBody>
      </p:sp>
      <p:sp>
        <p:nvSpPr>
          <p:cNvPr id="25" name="Picture Placeholder 12">
            <a:extLst>
              <a:ext uri="{FF2B5EF4-FFF2-40B4-BE49-F238E27FC236}">
                <a16:creationId xmlns:a16="http://schemas.microsoft.com/office/drawing/2014/main" id="{9C412CC6-1C26-52DC-36AC-69B0D6E7F319}"/>
              </a:ext>
            </a:extLst>
          </p:cNvPr>
          <p:cNvSpPr>
            <a:spLocks noGrp="1"/>
          </p:cNvSpPr>
          <p:nvPr>
            <p:ph type="pic" sz="quarter" idx="15" hasCustomPrompt="1"/>
          </p:nvPr>
        </p:nvSpPr>
        <p:spPr>
          <a:xfrm>
            <a:off x="5004257" y="7217087"/>
            <a:ext cx="3567702" cy="3567238"/>
          </a:xfrm>
        </p:spPr>
        <p:txBody>
          <a:bodyPr>
            <a:normAutofit/>
          </a:bodyPr>
          <a:lstStyle>
            <a:lvl1pPr marL="0" indent="0">
              <a:buNone/>
              <a:defRPr sz="4800">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BCA7808D-6834-69A0-60DD-CA60CF12A4EC}"/>
              </a:ext>
            </a:extLst>
          </p:cNvPr>
          <p:cNvSpPr>
            <a:spLocks noGrp="1"/>
          </p:cNvSpPr>
          <p:nvPr>
            <p:ph type="pic" sz="quarter" idx="18" hasCustomPrompt="1"/>
          </p:nvPr>
        </p:nvSpPr>
        <p:spPr>
          <a:xfrm>
            <a:off x="8912990" y="7217087"/>
            <a:ext cx="3567702" cy="3567238"/>
          </a:xfrm>
        </p:spPr>
        <p:txBody>
          <a:bodyPr>
            <a:normAutofit/>
          </a:bodyPr>
          <a:lstStyle>
            <a:lvl1pPr marL="0" indent="0">
              <a:buNone/>
              <a:defRPr sz="4800">
                <a:solidFill>
                  <a:schemeClr val="bg1"/>
                </a:solidFill>
              </a:defRPr>
            </a:lvl1pPr>
          </a:lstStyle>
          <a:p>
            <a:r>
              <a:rPr lang="en-US"/>
              <a:t>Speaker Photo</a:t>
            </a:r>
          </a:p>
        </p:txBody>
      </p:sp>
      <p:sp>
        <p:nvSpPr>
          <p:cNvPr id="27" name="Text Placeholder 19">
            <a:extLst>
              <a:ext uri="{FF2B5EF4-FFF2-40B4-BE49-F238E27FC236}">
                <a16:creationId xmlns:a16="http://schemas.microsoft.com/office/drawing/2014/main" id="{D081A751-9EB2-DE69-A187-4F13DC373BEB}"/>
              </a:ext>
            </a:extLst>
          </p:cNvPr>
          <p:cNvSpPr>
            <a:spLocks noGrp="1"/>
          </p:cNvSpPr>
          <p:nvPr>
            <p:ph type="body" sz="quarter" idx="19" hasCustomPrompt="1"/>
          </p:nvPr>
        </p:nvSpPr>
        <p:spPr>
          <a:xfrm>
            <a:off x="4802159" y="10963913"/>
            <a:ext cx="3691289" cy="1618994"/>
          </a:xfrm>
        </p:spPr>
        <p:txBody>
          <a:bodyPr>
            <a:normAutofit/>
          </a:bodyPr>
          <a:lstStyle>
            <a:lvl1pPr marL="0" indent="0">
              <a:lnSpc>
                <a:spcPct val="100000"/>
              </a:lnSpc>
              <a:buNone/>
              <a:defRPr sz="3200" b="1">
                <a:solidFill>
                  <a:schemeClr val="bg1"/>
                </a:solidFill>
              </a:defRPr>
            </a:lvl1pPr>
          </a:lstStyle>
          <a:p>
            <a:pPr lvl="0"/>
            <a:r>
              <a:rPr lang="en-US"/>
              <a:t>Speaker </a:t>
            </a:r>
            <a:br>
              <a:rPr lang="en-US"/>
            </a:br>
            <a:r>
              <a:rPr lang="en-US"/>
              <a:t>Name</a:t>
            </a:r>
          </a:p>
        </p:txBody>
      </p:sp>
      <p:sp>
        <p:nvSpPr>
          <p:cNvPr id="28" name="Text Placeholder 19">
            <a:extLst>
              <a:ext uri="{FF2B5EF4-FFF2-40B4-BE49-F238E27FC236}">
                <a16:creationId xmlns:a16="http://schemas.microsoft.com/office/drawing/2014/main" id="{33515760-2CC8-D144-B3A7-927F8F06907C}"/>
              </a:ext>
            </a:extLst>
          </p:cNvPr>
          <p:cNvSpPr>
            <a:spLocks noGrp="1"/>
          </p:cNvSpPr>
          <p:nvPr>
            <p:ph type="body" sz="quarter" idx="20" hasCustomPrompt="1"/>
          </p:nvPr>
        </p:nvSpPr>
        <p:spPr>
          <a:xfrm>
            <a:off x="4802159" y="12152606"/>
            <a:ext cx="3691289" cy="745504"/>
          </a:xfrm>
        </p:spPr>
        <p:txBody>
          <a:bodyPr>
            <a:normAutofit/>
          </a:bodyPr>
          <a:lstStyle>
            <a:lvl1pPr marL="0" indent="0">
              <a:buNone/>
              <a:defRPr sz="2800" b="0">
                <a:solidFill>
                  <a:schemeClr val="bg1"/>
                </a:solidFill>
              </a:defRPr>
            </a:lvl1pPr>
          </a:lstStyle>
          <a:p>
            <a:pPr lvl="0"/>
            <a:r>
              <a:rPr lang="en-US"/>
              <a:t>Title</a:t>
            </a:r>
          </a:p>
        </p:txBody>
      </p:sp>
      <p:sp>
        <p:nvSpPr>
          <p:cNvPr id="29" name="Text Placeholder 19">
            <a:extLst>
              <a:ext uri="{FF2B5EF4-FFF2-40B4-BE49-F238E27FC236}">
                <a16:creationId xmlns:a16="http://schemas.microsoft.com/office/drawing/2014/main" id="{593384AE-AD63-A323-7473-F8763B99A5EF}"/>
              </a:ext>
            </a:extLst>
          </p:cNvPr>
          <p:cNvSpPr>
            <a:spLocks noGrp="1"/>
          </p:cNvSpPr>
          <p:nvPr>
            <p:ph type="body" sz="quarter" idx="21" hasCustomPrompt="1"/>
          </p:nvPr>
        </p:nvSpPr>
        <p:spPr>
          <a:xfrm>
            <a:off x="8718453" y="10963913"/>
            <a:ext cx="3691289" cy="1618994"/>
          </a:xfrm>
        </p:spPr>
        <p:txBody>
          <a:bodyPr>
            <a:normAutofit/>
          </a:bodyPr>
          <a:lstStyle>
            <a:lvl1pPr marL="0" indent="0">
              <a:lnSpc>
                <a:spcPct val="100000"/>
              </a:lnSpc>
              <a:buNone/>
              <a:defRPr sz="3200" b="1">
                <a:solidFill>
                  <a:schemeClr val="bg1"/>
                </a:solidFill>
              </a:defRPr>
            </a:lvl1pPr>
          </a:lstStyle>
          <a:p>
            <a:pPr lvl="0"/>
            <a:r>
              <a:rPr lang="en-US"/>
              <a:t>Speaker </a:t>
            </a:r>
            <a:br>
              <a:rPr lang="en-US"/>
            </a:br>
            <a:r>
              <a:rPr lang="en-US"/>
              <a:t>Name</a:t>
            </a:r>
          </a:p>
        </p:txBody>
      </p:sp>
      <p:sp>
        <p:nvSpPr>
          <p:cNvPr id="30" name="Text Placeholder 19">
            <a:extLst>
              <a:ext uri="{FF2B5EF4-FFF2-40B4-BE49-F238E27FC236}">
                <a16:creationId xmlns:a16="http://schemas.microsoft.com/office/drawing/2014/main" id="{03C03167-2434-C9F2-D481-F4EACF482B56}"/>
              </a:ext>
            </a:extLst>
          </p:cNvPr>
          <p:cNvSpPr>
            <a:spLocks noGrp="1"/>
          </p:cNvSpPr>
          <p:nvPr>
            <p:ph type="body" sz="quarter" idx="22" hasCustomPrompt="1"/>
          </p:nvPr>
        </p:nvSpPr>
        <p:spPr>
          <a:xfrm>
            <a:off x="8718453" y="12152606"/>
            <a:ext cx="3691289" cy="745504"/>
          </a:xfrm>
        </p:spPr>
        <p:txBody>
          <a:bodyPr>
            <a:normAutofit/>
          </a:bodyPr>
          <a:lstStyle>
            <a:lvl1pPr marL="0" indent="0">
              <a:buNone/>
              <a:defRPr sz="2800" b="0">
                <a:solidFill>
                  <a:schemeClr val="bg1"/>
                </a:solidFill>
              </a:defRPr>
            </a:lvl1pPr>
          </a:lstStyle>
          <a:p>
            <a:pPr lvl="0"/>
            <a:r>
              <a:rPr lang="en-US"/>
              <a:t>Title</a:t>
            </a:r>
          </a:p>
        </p:txBody>
      </p:sp>
    </p:spTree>
    <p:extLst>
      <p:ext uri="{BB962C8B-B14F-4D97-AF65-F5344CB8AC3E}">
        <p14:creationId xmlns:p14="http://schemas.microsoft.com/office/powerpoint/2010/main" val="1672263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29545797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679" y="914400"/>
            <a:ext cx="22039909" cy="1107997"/>
          </a:xfrm>
        </p:spPr>
        <p:txBody>
          <a:bodyPr/>
          <a:lstStyle/>
          <a:p>
            <a:r>
              <a:rPr lang="en-US"/>
              <a:t>Click to edit Master title style</a:t>
            </a:r>
          </a:p>
        </p:txBody>
      </p:sp>
      <p:sp>
        <p:nvSpPr>
          <p:cNvPr id="4" name="Text Placeholder 3"/>
          <p:cNvSpPr>
            <a:spLocks noGrp="1"/>
          </p:cNvSpPr>
          <p:nvPr>
            <p:ph type="body" sz="quarter" idx="10"/>
          </p:nvPr>
        </p:nvSpPr>
        <p:spPr>
          <a:xfrm>
            <a:off x="1168552" y="2870201"/>
            <a:ext cx="10425517" cy="3299364"/>
          </a:xfrm>
        </p:spPr>
        <p:txBody>
          <a:bodyPr wrap="square">
            <a:spAutoFit/>
          </a:bodyPr>
          <a:lstStyle>
            <a:lvl1pPr marL="0" indent="0">
              <a:spcBef>
                <a:spcPts val="2447"/>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56" indent="0">
              <a:buFont typeface="Wingdings" panose="05000000000000000000" pitchFamily="2" charset="2"/>
              <a:buNone/>
              <a:defRPr sz="4000" b="0"/>
            </a:lvl2pPr>
            <a:lvl3pPr marL="901665" indent="0">
              <a:buFont typeface="Wingdings" panose="05000000000000000000" pitchFamily="2" charset="2"/>
              <a:buNone/>
              <a:tabLst/>
              <a:defRPr sz="3200" b="0"/>
            </a:lvl3pPr>
            <a:lvl4pPr marL="1304873" indent="0">
              <a:buFont typeface="Wingdings" panose="05000000000000000000" pitchFamily="2" charset="2"/>
              <a:buNone/>
              <a:defRPr sz="2800" b="0"/>
            </a:lvl4pPr>
            <a:lvl5pPr marL="1708083"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6010" y="2870201"/>
            <a:ext cx="10425517" cy="3299364"/>
          </a:xfrm>
        </p:spPr>
        <p:txBody>
          <a:bodyPr wrap="square">
            <a:spAutoFit/>
          </a:bodyPr>
          <a:lstStyle>
            <a:lvl1pPr marL="0" indent="0">
              <a:spcBef>
                <a:spcPts val="2447"/>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56" indent="0">
              <a:buFont typeface="Wingdings" panose="05000000000000000000" pitchFamily="2" charset="2"/>
              <a:buNone/>
              <a:defRPr sz="4000" b="0"/>
            </a:lvl2pPr>
            <a:lvl3pPr marL="901665" indent="0">
              <a:buFont typeface="Wingdings" panose="05000000000000000000" pitchFamily="2" charset="2"/>
              <a:buNone/>
              <a:tabLst/>
              <a:defRPr sz="3200" b="0"/>
            </a:lvl3pPr>
            <a:lvl4pPr marL="1304873" indent="0">
              <a:buFont typeface="Wingdings" panose="05000000000000000000" pitchFamily="2" charset="2"/>
              <a:buNone/>
              <a:defRPr sz="2800" b="0"/>
            </a:lvl4pPr>
            <a:lvl5pPr marL="1708083"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632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401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66447"/>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585" y="7954638"/>
            <a:ext cx="18290381" cy="677109"/>
          </a:xfrm>
          <a:noFill/>
        </p:spPr>
        <p:txBody>
          <a:bodyPr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1798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66447"/>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585" y="7954638"/>
            <a:ext cx="18290381" cy="677109"/>
          </a:xfrm>
          <a:noFill/>
        </p:spPr>
        <p:txBody>
          <a:bodyPr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9994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71616"/>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4149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71616"/>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1966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5720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11907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679" y="2873377"/>
            <a:ext cx="22039909" cy="3816431"/>
          </a:xfrm>
        </p:spPr>
        <p:txBody>
          <a:bodyPr/>
          <a:lstStyle>
            <a:lvl1pPr marL="0" indent="0">
              <a:buNone/>
              <a:defRPr sz="5600">
                <a:solidFill>
                  <a:schemeClr val="tx1"/>
                </a:solidFill>
                <a:latin typeface="Consolas" panose="020B0609020204030204" pitchFamily="49" charset="0"/>
                <a:cs typeface="Consolas" panose="020B0609020204030204" pitchFamily="49" charset="0"/>
              </a:defRPr>
            </a:lvl1pPr>
            <a:lvl2pPr marL="693078" indent="0">
              <a:buNone/>
              <a:defRPr sz="4800">
                <a:solidFill>
                  <a:schemeClr val="tx1"/>
                </a:solidFill>
                <a:latin typeface="Consolas" panose="020B0609020204030204" pitchFamily="49" charset="0"/>
                <a:cs typeface="Consolas" panose="020B0609020204030204" pitchFamily="49" charset="0"/>
              </a:defRPr>
            </a:lvl2pPr>
            <a:lvl3pPr marL="1169169" indent="0">
              <a:buNone/>
              <a:defRPr sz="4000">
                <a:solidFill>
                  <a:schemeClr val="tx1"/>
                </a:solidFill>
                <a:latin typeface="Consolas" panose="020B0609020204030204" pitchFamily="49" charset="0"/>
                <a:cs typeface="Consolas" panose="020B0609020204030204" pitchFamily="49" charset="0"/>
              </a:defRPr>
            </a:lvl3pPr>
            <a:lvl4pPr marL="1629063" indent="0">
              <a:buNone/>
              <a:defRPr sz="3600">
                <a:solidFill>
                  <a:schemeClr val="tx1"/>
                </a:solidFill>
                <a:latin typeface="Consolas" panose="020B0609020204030204" pitchFamily="49" charset="0"/>
                <a:cs typeface="Consolas" panose="020B0609020204030204" pitchFamily="49" charset="0"/>
              </a:defRPr>
            </a:lvl4pPr>
            <a:lvl5pPr marL="2101912" indent="0">
              <a:buNone/>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5806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1168551" y="1232263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1864508"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spTree>
    <p:extLst>
      <p:ext uri="{BB962C8B-B14F-4D97-AF65-F5344CB8AC3E}">
        <p14:creationId xmlns:p14="http://schemas.microsoft.com/office/powerpoint/2010/main" val="4179352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917" y="3419477"/>
            <a:ext cx="21033938" cy="5705474"/>
          </a:xfrm>
        </p:spPr>
        <p:txBody>
          <a:bodyPr anchor="b"/>
          <a:lstStyle>
            <a:lvl1pPr>
              <a:defRPr sz="12000"/>
            </a:lvl1pPr>
          </a:lstStyle>
          <a:p>
            <a:r>
              <a:rPr lang="en-US"/>
              <a:t>Click to edit Master title style</a:t>
            </a:r>
          </a:p>
        </p:txBody>
      </p:sp>
      <p:sp>
        <p:nvSpPr>
          <p:cNvPr id="3" name="Text Placeholder 2"/>
          <p:cNvSpPr>
            <a:spLocks noGrp="1"/>
          </p:cNvSpPr>
          <p:nvPr>
            <p:ph type="body" idx="1"/>
          </p:nvPr>
        </p:nvSpPr>
        <p:spPr>
          <a:xfrm>
            <a:off x="1663917" y="9178927"/>
            <a:ext cx="21033938" cy="3000374"/>
          </a:xfrm>
        </p:spPr>
        <p:txBody>
          <a:bodyPr/>
          <a:lstStyle>
            <a:lvl1pPr marL="0" indent="0">
              <a:buNone/>
              <a:defRPr sz="4800">
                <a:solidFill>
                  <a:schemeClr val="tx1">
                    <a:tint val="75000"/>
                  </a:schemeClr>
                </a:solidFill>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14171512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552" y="2873376"/>
            <a:ext cx="22040546" cy="4431983"/>
          </a:xfrm>
        </p:spPr>
        <p:txBody>
          <a:bodyPr>
            <a:spAutoFit/>
          </a:bodyPr>
          <a:lstStyle>
            <a:lvl1pPr>
              <a:defRPr sz="7200">
                <a:solidFill>
                  <a:schemeClr val="tx1"/>
                </a:solidFill>
                <a:latin typeface="+mn-lt"/>
              </a:defRPr>
            </a:lvl1pPr>
            <a:lvl2pPr>
              <a:defRPr sz="5600">
                <a:solidFill>
                  <a:schemeClr val="tx1"/>
                </a:solidFill>
                <a:latin typeface="+mn-lt"/>
              </a:defRPr>
            </a:lvl2pPr>
            <a:lvl3pPr>
              <a:defRPr sz="4800">
                <a:solidFill>
                  <a:schemeClr val="tx1"/>
                </a:solidFill>
                <a:latin typeface="+mn-lt"/>
              </a:defRPr>
            </a:lvl3pPr>
            <a:lvl4pPr>
              <a:defRPr sz="4000">
                <a:solidFill>
                  <a:schemeClr val="tx1"/>
                </a:solidFill>
                <a:latin typeface="+mn-lt"/>
              </a:defRPr>
            </a:lvl4pPr>
            <a:lvl5pPr>
              <a:defRPr sz="3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12538077"/>
            <a:ext cx="24387177" cy="1177927"/>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95778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397" y="2244726"/>
            <a:ext cx="18290381" cy="4775200"/>
          </a:xfrm>
        </p:spPr>
        <p:txBody>
          <a:bodyPr anchor="b"/>
          <a:lstStyle>
            <a:lvl1pPr algn="ctr">
              <a:defRPr sz="12000"/>
            </a:lvl1pPr>
          </a:lstStyle>
          <a:p>
            <a:r>
              <a:rPr lang="en-US"/>
              <a:t>Click to edit Master title style</a:t>
            </a:r>
          </a:p>
        </p:txBody>
      </p:sp>
      <p:sp>
        <p:nvSpPr>
          <p:cNvPr id="3" name="Subtitle 2"/>
          <p:cNvSpPr>
            <a:spLocks noGrp="1"/>
          </p:cNvSpPr>
          <p:nvPr>
            <p:ph type="subTitle" idx="1"/>
          </p:nvPr>
        </p:nvSpPr>
        <p:spPr>
          <a:xfrm>
            <a:off x="3048397" y="7204076"/>
            <a:ext cx="18290381" cy="3311524"/>
          </a:xfrm>
        </p:spPr>
        <p:txBody>
          <a:bodyPr/>
          <a:lstStyle>
            <a:lvl1pPr marL="0" indent="0" algn="ctr">
              <a:buNone/>
              <a:defRPr sz="4800"/>
            </a:lvl1pPr>
            <a:lvl2pPr marL="914400" indent="0" algn="ctr">
              <a:buNone/>
              <a:defRPr sz="4000"/>
            </a:lvl2pPr>
            <a:lvl3pPr marL="1828800" indent="0" algn="ctr">
              <a:buNone/>
              <a:defRPr sz="3600"/>
            </a:lvl3pPr>
            <a:lvl4pPr marL="2743200" indent="0" algn="ctr">
              <a:buNone/>
              <a:defRPr sz="3200"/>
            </a:lvl4pPr>
            <a:lvl5pPr marL="3657600" indent="0" algn="ctr">
              <a:buNone/>
              <a:defRPr sz="3200"/>
            </a:lvl5pPr>
            <a:lvl6pPr marL="4572000" indent="0" algn="ctr">
              <a:buNone/>
              <a:defRPr sz="3200"/>
            </a:lvl6pPr>
            <a:lvl7pPr marL="5486400" indent="0" algn="ctr">
              <a:buNone/>
              <a:defRPr sz="3200"/>
            </a:lvl7pPr>
            <a:lvl8pPr marL="6400800" indent="0" algn="ctr">
              <a:buNone/>
              <a:defRPr sz="3200"/>
            </a:lvl8pPr>
            <a:lvl9pPr marL="7315200" indent="0" algn="ctr">
              <a:buNone/>
              <a:defRPr sz="3200"/>
            </a:lvl9pPr>
          </a:lstStyle>
          <a:p>
            <a:r>
              <a:rPr lang="en-US"/>
              <a:t>Click to edit Master subtitle style</a:t>
            </a:r>
          </a:p>
        </p:txBody>
      </p:sp>
      <p:sp>
        <p:nvSpPr>
          <p:cNvPr id="4" name="Date Placeholder 3"/>
          <p:cNvSpPr>
            <a:spLocks noGrp="1"/>
          </p:cNvSpPr>
          <p:nvPr>
            <p:ph type="dt" sz="half" idx="10"/>
          </p:nvPr>
        </p:nvSpPr>
        <p:spPr/>
        <p:txBody>
          <a:bodyPr/>
          <a:lstStyle/>
          <a:p>
            <a:fld id="{78EFEE9C-4980-FB49-99F7-B2EE082D696C}"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29821090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679" y="4851083"/>
            <a:ext cx="8336860" cy="2215991"/>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1164235" y="7924800"/>
            <a:ext cx="833025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pic>
        <p:nvPicPr>
          <p:cNvPr id="4" name="Picture 3" descr="Woman wearing HoloLens working on an engine.">
            <a:extLst>
              <a:ext uri="{FF2B5EF4-FFF2-40B4-BE49-F238E27FC236}">
                <a16:creationId xmlns:a16="http://schemas.microsoft.com/office/drawing/2014/main" id="{9328BFE4-4EFD-455E-8429-C61EDBB3FDDC}"/>
              </a:ext>
            </a:extLst>
          </p:cNvPr>
          <p:cNvPicPr>
            <a:picLocks noChangeAspect="1"/>
          </p:cNvPicPr>
          <p:nvPr userDrawn="1"/>
        </p:nvPicPr>
        <p:blipFill rotWithShape="1">
          <a:blip r:embed="rId3"/>
          <a:srcRect l="19754" r="13597"/>
          <a:stretch/>
        </p:blipFill>
        <p:spPr bwMode="ltGray">
          <a:xfrm>
            <a:off x="10669390" y="1"/>
            <a:ext cx="13717786" cy="13716000"/>
          </a:xfrm>
          <a:prstGeom prst="rect">
            <a:avLst/>
          </a:prstGeom>
        </p:spPr>
      </p:pic>
    </p:spTree>
    <p:extLst>
      <p:ext uri="{BB962C8B-B14F-4D97-AF65-F5344CB8AC3E}">
        <p14:creationId xmlns:p14="http://schemas.microsoft.com/office/powerpoint/2010/main" val="4054627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679" y="4851083"/>
            <a:ext cx="8336860" cy="2215991"/>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1164235" y="7924800"/>
            <a:ext cx="833025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168551" y="1171578"/>
            <a:ext cx="2733236" cy="585216"/>
          </a:xfrm>
          <a:prstGeom prst="rect">
            <a:avLst/>
          </a:prstGeom>
        </p:spPr>
      </p:pic>
      <p:pic>
        <p:nvPicPr>
          <p:cNvPr id="11" name="Picture 10" descr="Woman wearing HoloLens working on an engine.">
            <a:extLst>
              <a:ext uri="{FF2B5EF4-FFF2-40B4-BE49-F238E27FC236}">
                <a16:creationId xmlns:a16="http://schemas.microsoft.com/office/drawing/2014/main" id="{8BD67588-54F8-4ADE-8D95-53A363F9C259}"/>
              </a:ext>
            </a:extLst>
          </p:cNvPr>
          <p:cNvPicPr>
            <a:picLocks noChangeAspect="1"/>
          </p:cNvPicPr>
          <p:nvPr userDrawn="1"/>
        </p:nvPicPr>
        <p:blipFill rotWithShape="1">
          <a:blip r:embed="rId3"/>
          <a:srcRect l="19754" r="13597"/>
          <a:stretch/>
        </p:blipFill>
        <p:spPr bwMode="ltGray">
          <a:xfrm>
            <a:off x="10669390" y="1"/>
            <a:ext cx="13717786" cy="13716000"/>
          </a:xfrm>
          <a:prstGeom prst="rect">
            <a:avLst/>
          </a:prstGeom>
        </p:spPr>
      </p:pic>
    </p:spTree>
    <p:extLst>
      <p:ext uri="{BB962C8B-B14F-4D97-AF65-F5344CB8AC3E}">
        <p14:creationId xmlns:p14="http://schemas.microsoft.com/office/powerpoint/2010/main" val="3474761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553" y="5959556"/>
            <a:ext cx="18290381" cy="1107997"/>
          </a:xfrm>
          <a:noFill/>
        </p:spPr>
        <p:txBody>
          <a:bodyPr lIns="0" tIns="0" rIns="0" bIns="0" anchor="b" anchorCtr="0">
            <a:spAutoFit/>
          </a:bodyPr>
          <a:lstStyle>
            <a:lvl1pPr>
              <a:defRPr sz="7200" spc="-10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553" y="7924800"/>
            <a:ext cx="1829038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spTree>
    <p:extLst>
      <p:ext uri="{BB962C8B-B14F-4D97-AF65-F5344CB8AC3E}">
        <p14:creationId xmlns:p14="http://schemas.microsoft.com/office/powerpoint/2010/main" val="3779829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553" y="5959556"/>
            <a:ext cx="18290381" cy="1107997"/>
          </a:xfrm>
          <a:noFill/>
        </p:spPr>
        <p:txBody>
          <a:bodyPr lIns="0" tIns="0" rIns="0" bIns="0" anchor="b" anchorCtr="0">
            <a:spAutoFit/>
          </a:bodyPr>
          <a:lstStyle>
            <a:lvl1pPr>
              <a:defRPr sz="7200" spc="-10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553" y="7924800"/>
            <a:ext cx="1829038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1168551" y="1171578"/>
            <a:ext cx="2733236" cy="585216"/>
          </a:xfrm>
          <a:prstGeom prst="rect">
            <a:avLst/>
          </a:prstGeom>
        </p:spPr>
      </p:pic>
    </p:spTree>
    <p:extLst>
      <p:ext uri="{BB962C8B-B14F-4D97-AF65-F5344CB8AC3E}">
        <p14:creationId xmlns:p14="http://schemas.microsoft.com/office/powerpoint/2010/main" val="2023716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552" y="2870200"/>
            <a:ext cx="22040546" cy="32255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0327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932" y="2868739"/>
            <a:ext cx="22039909" cy="3225536"/>
          </a:xfrm>
        </p:spPr>
        <p:txBody>
          <a:bodyPr wrap="square">
            <a:spAutoFit/>
          </a:bodyPr>
          <a:lstStyle>
            <a:lvl1pPr marL="0" indent="0">
              <a:buNone/>
              <a:defRPr/>
            </a:lvl1pPr>
            <a:lvl2pPr marL="457182" indent="0">
              <a:buNone/>
              <a:defRPr/>
            </a:lvl2pPr>
            <a:lvl3pPr marL="914364" indent="0">
              <a:buNone/>
              <a:defRPr/>
            </a:lvl3pPr>
            <a:lvl4pPr marL="1371546" indent="0">
              <a:buNone/>
              <a:defRPr/>
            </a:lvl4pPr>
            <a:lvl5pPr marL="18287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525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553" y="2870200"/>
            <a:ext cx="10424884" cy="3225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81039" y="2870200"/>
            <a:ext cx="10440760" cy="3225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4286787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679" y="914400"/>
            <a:ext cx="22039909" cy="1107997"/>
          </a:xfrm>
        </p:spPr>
        <p:txBody>
          <a:bodyPr/>
          <a:lstStyle/>
          <a:p>
            <a:r>
              <a:rPr lang="en-US"/>
              <a:t>Click to edit Master title style</a:t>
            </a:r>
          </a:p>
        </p:txBody>
      </p:sp>
      <p:sp>
        <p:nvSpPr>
          <p:cNvPr id="4" name="Text Placeholder 3"/>
          <p:cNvSpPr>
            <a:spLocks noGrp="1"/>
          </p:cNvSpPr>
          <p:nvPr>
            <p:ph type="body" sz="quarter" idx="10"/>
          </p:nvPr>
        </p:nvSpPr>
        <p:spPr>
          <a:xfrm>
            <a:off x="1168552" y="2870201"/>
            <a:ext cx="10425517" cy="3299364"/>
          </a:xfrm>
        </p:spPr>
        <p:txBody>
          <a:bodyPr wrap="square">
            <a:spAutoFit/>
          </a:bodyPr>
          <a:lstStyle>
            <a:lvl1pPr marL="0" indent="0">
              <a:spcBef>
                <a:spcPts val="2447"/>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56" indent="0">
              <a:buFont typeface="Wingdings" panose="05000000000000000000" pitchFamily="2" charset="2"/>
              <a:buNone/>
              <a:defRPr sz="4000" b="0"/>
            </a:lvl2pPr>
            <a:lvl3pPr marL="901665" indent="0">
              <a:buFont typeface="Wingdings" panose="05000000000000000000" pitchFamily="2" charset="2"/>
              <a:buNone/>
              <a:tabLst/>
              <a:defRPr sz="3200" b="0"/>
            </a:lvl3pPr>
            <a:lvl4pPr marL="1304873" indent="0">
              <a:buFont typeface="Wingdings" panose="05000000000000000000" pitchFamily="2" charset="2"/>
              <a:buNone/>
              <a:defRPr sz="2800" b="0"/>
            </a:lvl4pPr>
            <a:lvl5pPr marL="1708083"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6010" y="2870201"/>
            <a:ext cx="10425517" cy="3299364"/>
          </a:xfrm>
        </p:spPr>
        <p:txBody>
          <a:bodyPr wrap="square">
            <a:spAutoFit/>
          </a:bodyPr>
          <a:lstStyle>
            <a:lvl1pPr marL="0" indent="0">
              <a:spcBef>
                <a:spcPts val="2447"/>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56" indent="0">
              <a:buFont typeface="Wingdings" panose="05000000000000000000" pitchFamily="2" charset="2"/>
              <a:buNone/>
              <a:defRPr sz="4000" b="0"/>
            </a:lvl2pPr>
            <a:lvl3pPr marL="901665" indent="0">
              <a:buFont typeface="Wingdings" panose="05000000000000000000" pitchFamily="2" charset="2"/>
              <a:buNone/>
              <a:tabLst/>
              <a:defRPr sz="3200" b="0"/>
            </a:lvl3pPr>
            <a:lvl4pPr marL="1304873" indent="0">
              <a:buFont typeface="Wingdings" panose="05000000000000000000" pitchFamily="2" charset="2"/>
              <a:buNone/>
              <a:defRPr sz="2800" b="0"/>
            </a:lvl4pPr>
            <a:lvl5pPr marL="1708083"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910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7661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346008" y="3651250"/>
            <a:ext cx="10364549"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8EFEE9C-4980-FB49-99F7-B2EE082D696C}"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15287400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679" y="914400"/>
            <a:ext cx="22039909" cy="1107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168551" y="2873378"/>
            <a:ext cx="10440760"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168551" y="4168777"/>
            <a:ext cx="10440760" cy="3225499"/>
          </a:xfrm>
        </p:spPr>
        <p:txBody>
          <a:bodyPr>
            <a:spAutoFit/>
          </a:bodyPr>
          <a:lstStyle>
            <a:lvl1pPr marL="342887" indent="-342887">
              <a:defRPr lang="en-US" sz="4800" dirty="0"/>
            </a:lvl1pPr>
            <a:lvl2pPr marL="685774" indent="-342887">
              <a:defRPr lang="en-US" dirty="0"/>
            </a:lvl2pPr>
            <a:lvl3pPr marL="1028661" indent="-342887">
              <a:defRPr lang="en-US" dirty="0"/>
            </a:lvl3pPr>
            <a:lvl4pPr marL="1333447" indent="-304789">
              <a:defRPr lang="en-US" dirty="0"/>
            </a:lvl4pPr>
            <a:lvl5pPr marL="1587439" indent="-2412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12796916" y="2873378"/>
            <a:ext cx="10440760"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12796916" y="4168777"/>
            <a:ext cx="10440760" cy="3225499"/>
          </a:xfrm>
        </p:spPr>
        <p:txBody>
          <a:bodyPr>
            <a:spAutoFit/>
          </a:bodyPr>
          <a:lstStyle>
            <a:lvl1pPr marL="342887" indent="-342887">
              <a:defRPr lang="en-US" sz="4800" dirty="0"/>
            </a:lvl1pPr>
            <a:lvl2pPr marL="685774" indent="-342887">
              <a:defRPr lang="en-US" dirty="0"/>
            </a:lvl2pPr>
            <a:lvl3pPr marL="1028661" indent="-342887">
              <a:defRPr lang="en-US" dirty="0"/>
            </a:lvl3pPr>
            <a:lvl4pPr marL="1371546" indent="-273040">
              <a:defRPr lang="en-US" dirty="0"/>
            </a:lvl4pPr>
            <a:lvl5pPr marL="1587439" indent="-2412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051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679" y="914400"/>
            <a:ext cx="22039909" cy="1107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1168551" y="2873378"/>
            <a:ext cx="10440760"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1178083" y="4162425"/>
            <a:ext cx="10431231" cy="310243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12796916" y="2873378"/>
            <a:ext cx="10440760" cy="861774"/>
          </a:xfrm>
        </p:spPr>
        <p:txBody>
          <a:bodyPr anchor="t"/>
          <a:lstStyle>
            <a:lvl1pPr marL="0" indent="0">
              <a:spcBef>
                <a:spcPts val="0"/>
              </a:spcBef>
              <a:buNone/>
              <a:defRPr sz="56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12790570" y="4162425"/>
            <a:ext cx="10431231" cy="3102438"/>
          </a:xfrm>
        </p:spPr>
        <p:txBody>
          <a:bodyPr/>
          <a:lstStyle>
            <a:lvl1pPr>
              <a:defRPr sz="4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076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679" y="914400"/>
            <a:ext cx="22039909" cy="1107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170587" y="2876552"/>
            <a:ext cx="6529666" cy="1354215"/>
          </a:xfrm>
        </p:spPr>
        <p:txBody>
          <a:bodyPr anchor="t"/>
          <a:lstStyle>
            <a:lvl1pPr marL="0" indent="0">
              <a:spcBef>
                <a:spcPts val="0"/>
              </a:spcBef>
              <a:buNone/>
              <a:defRPr sz="4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170587" y="4781551"/>
            <a:ext cx="6529666" cy="3520965"/>
          </a:xfrm>
        </p:spPr>
        <p:txBody>
          <a:bodyPr wrap="square">
            <a:spAutoFit/>
          </a:bodyPr>
          <a:lstStyle>
            <a:lvl1pPr marL="352413" indent="-352413">
              <a:defRPr lang="en-US" sz="4000" dirty="0"/>
            </a:lvl1pPr>
            <a:lvl2pPr marL="644501" indent="-301614">
              <a:defRPr lang="en-US" sz="3600" dirty="0"/>
            </a:lvl2pPr>
            <a:lvl3pPr marL="933414" indent="-276214">
              <a:defRPr lang="en-US" dirty="0"/>
            </a:lvl3pPr>
            <a:lvl4pPr marL="1190580" indent="-257166">
              <a:defRPr lang="en-US" dirty="0"/>
            </a:lvl4pPr>
            <a:lvl5pPr marL="1463620" indent="-24446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8928755" y="2876552"/>
            <a:ext cx="6529666" cy="1354215"/>
          </a:xfrm>
        </p:spPr>
        <p:txBody>
          <a:bodyPr anchor="t"/>
          <a:lstStyle>
            <a:lvl1pPr marL="0" indent="0">
              <a:spcBef>
                <a:spcPts val="0"/>
              </a:spcBef>
              <a:buNone/>
              <a:defRPr sz="4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8928755" y="4768271"/>
            <a:ext cx="6529666" cy="3520965"/>
          </a:xfrm>
        </p:spPr>
        <p:txBody>
          <a:bodyPr wrap="square">
            <a:spAutoFit/>
          </a:bodyPr>
          <a:lstStyle>
            <a:lvl1pPr marL="352413" indent="-352413">
              <a:defRPr lang="en-US" sz="4000" dirty="0"/>
            </a:lvl1pPr>
            <a:lvl2pPr marL="796894" indent="-339712">
              <a:defRPr lang="en-US" sz="3600" dirty="0"/>
            </a:lvl2pPr>
            <a:lvl3pPr marL="1111207" indent="-314315">
              <a:defRPr lang="en-US" dirty="0"/>
            </a:lvl3pPr>
            <a:lvl4pPr marL="1371546" indent="-273040">
              <a:defRPr lang="en-US" dirty="0"/>
            </a:lvl4pPr>
            <a:lvl5pPr marL="1600138" indent="-2222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6686922" y="2876552"/>
            <a:ext cx="6529666" cy="1354215"/>
          </a:xfrm>
        </p:spPr>
        <p:txBody>
          <a:bodyPr anchor="t"/>
          <a:lstStyle>
            <a:lvl1pPr marL="0" indent="0">
              <a:spcBef>
                <a:spcPts val="0"/>
              </a:spcBef>
              <a:buNone/>
              <a:defRPr sz="4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6686922" y="4781551"/>
            <a:ext cx="6529666" cy="3520965"/>
          </a:xfrm>
        </p:spPr>
        <p:txBody>
          <a:bodyPr wrap="square">
            <a:spAutoFit/>
          </a:bodyPr>
          <a:lstStyle>
            <a:lvl1pPr marL="352413" indent="-352413">
              <a:defRPr lang="en-US" sz="4000" dirty="0"/>
            </a:lvl1pPr>
            <a:lvl2pPr marL="796894" indent="-339712">
              <a:defRPr lang="en-US" sz="3600" dirty="0"/>
            </a:lvl2pPr>
            <a:lvl3pPr marL="1111207" indent="-314315">
              <a:defRPr lang="en-US" dirty="0"/>
            </a:lvl3pPr>
            <a:lvl4pPr marL="1371546" indent="-273040">
              <a:defRPr lang="en-US" dirty="0"/>
            </a:lvl4pPr>
            <a:lvl5pPr marL="1600138" indent="-22224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63783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679" y="914400"/>
            <a:ext cx="22039909" cy="1107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168553" y="2876552"/>
            <a:ext cx="5064785"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553" y="4566232"/>
            <a:ext cx="5064785" cy="3397854"/>
          </a:xfrm>
        </p:spPr>
        <p:txBody>
          <a:bodyPr wrap="square">
            <a:spAutoFit/>
          </a:bodyPr>
          <a:lstStyle>
            <a:lvl1pPr marL="282566" indent="-282566">
              <a:defRPr lang="en-US" sz="3600" dirty="0"/>
            </a:lvl1pPr>
            <a:lvl2pPr marL="571477" indent="-250817">
              <a:defRPr lang="en-US" sz="3200" dirty="0"/>
            </a:lvl2pPr>
            <a:lvl3pPr marL="876265" indent="-266690">
              <a:defRPr lang="en-US" dirty="0"/>
            </a:lvl3pPr>
            <a:lvl4pPr marL="1133432" indent="-228592">
              <a:defRPr lang="en-US" dirty="0"/>
            </a:lvl4pPr>
            <a:lvl5pPr marL="1371546" indent="-21906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6827139" y="2876552"/>
            <a:ext cx="5067960"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6827140" y="4552950"/>
            <a:ext cx="5064785" cy="3397854"/>
          </a:xfrm>
        </p:spPr>
        <p:txBody>
          <a:bodyPr wrap="square">
            <a:spAutoFit/>
          </a:bodyPr>
          <a:lstStyle>
            <a:lvl1pPr marL="282566" indent="-282566">
              <a:defRPr lang="en-US" sz="3600" dirty="0"/>
            </a:lvl1pPr>
            <a:lvl2pPr marL="571477" indent="-250817">
              <a:defRPr lang="en-US" sz="3200" dirty="0"/>
            </a:lvl2pPr>
            <a:lvl3pPr marL="876265" indent="-266690">
              <a:defRPr lang="en-US" dirty="0"/>
            </a:lvl3pPr>
            <a:lvl4pPr marL="1133432" indent="-228592">
              <a:defRPr lang="en-US" dirty="0"/>
            </a:lvl4pPr>
            <a:lvl5pPr marL="1371546" indent="-21906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12490043" y="2876552"/>
            <a:ext cx="5064785"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2490043" y="4566232"/>
            <a:ext cx="5064785" cy="3397854"/>
          </a:xfrm>
        </p:spPr>
        <p:txBody>
          <a:bodyPr wrap="square">
            <a:spAutoFit/>
          </a:bodyPr>
          <a:lstStyle>
            <a:lvl1pPr marL="282566" indent="-282566">
              <a:defRPr lang="en-US" sz="3600" dirty="0"/>
            </a:lvl1pPr>
            <a:lvl2pPr marL="571477" indent="-250817">
              <a:defRPr lang="en-US" sz="3200" dirty="0"/>
            </a:lvl2pPr>
            <a:lvl3pPr marL="876265" indent="-266690">
              <a:defRPr lang="en-US" dirty="0"/>
            </a:lvl3pPr>
            <a:lvl4pPr marL="1133432" indent="-228592">
              <a:defRPr lang="en-US" dirty="0"/>
            </a:lvl4pPr>
            <a:lvl5pPr marL="1371546" indent="-21906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8148629" y="2876552"/>
            <a:ext cx="5067960" cy="1231106"/>
          </a:xfrm>
        </p:spPr>
        <p:txBody>
          <a:bodyPr anchor="t"/>
          <a:lstStyle>
            <a:lvl1pPr marL="0" indent="0">
              <a:spcBef>
                <a:spcPts val="0"/>
              </a:spcBef>
              <a:buNone/>
              <a:defRPr sz="4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8148630" y="4552950"/>
            <a:ext cx="5064785" cy="3397854"/>
          </a:xfrm>
        </p:spPr>
        <p:txBody>
          <a:bodyPr wrap="square">
            <a:spAutoFit/>
          </a:bodyPr>
          <a:lstStyle>
            <a:lvl1pPr marL="282566" indent="-282566">
              <a:defRPr lang="en-US" sz="3600" dirty="0"/>
            </a:lvl1pPr>
            <a:lvl2pPr marL="571477" indent="-250817">
              <a:defRPr lang="en-US" sz="3200" dirty="0"/>
            </a:lvl2pPr>
            <a:lvl3pPr marL="876265" indent="-266690">
              <a:defRPr lang="en-US" dirty="0"/>
            </a:lvl3pPr>
            <a:lvl4pPr marL="1133432" indent="-228592">
              <a:defRPr lang="en-US" dirty="0"/>
            </a:lvl4pPr>
            <a:lvl5pPr marL="1371546" indent="-21906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3233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679" y="914400"/>
            <a:ext cx="22039909" cy="1107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168551" y="2876552"/>
            <a:ext cx="3932433" cy="984885"/>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168551" y="4566231"/>
            <a:ext cx="3932433" cy="2905411"/>
          </a:xfrm>
        </p:spPr>
        <p:txBody>
          <a:bodyPr wrap="square">
            <a:spAutoFit/>
          </a:bodyPr>
          <a:lstStyle>
            <a:lvl1pPr marL="282566" indent="-282566">
              <a:defRPr lang="en-US" sz="3000" dirty="0"/>
            </a:lvl1pPr>
            <a:lvl2pPr marL="571477" indent="-250817">
              <a:defRPr lang="en-US" sz="2800" dirty="0"/>
            </a:lvl2pPr>
            <a:lvl3pPr marL="876265" indent="-266690">
              <a:defRPr lang="en-US" sz="2800" dirty="0"/>
            </a:lvl3pPr>
            <a:lvl4pPr marL="1133432" indent="-228592">
              <a:defRPr lang="en-US" sz="2400" dirty="0"/>
            </a:lvl4pPr>
            <a:lvl5pPr marL="1371546" indent="-219068">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5698755" y="2876552"/>
            <a:ext cx="3932433" cy="984885"/>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698755" y="4552951"/>
            <a:ext cx="3932433" cy="2905411"/>
          </a:xfrm>
        </p:spPr>
        <p:txBody>
          <a:bodyPr wrap="square">
            <a:spAutoFit/>
          </a:bodyPr>
          <a:lstStyle>
            <a:lvl1pPr marL="282566" indent="-282566">
              <a:defRPr lang="en-US" sz="3000" dirty="0"/>
            </a:lvl1pPr>
            <a:lvl2pPr marL="571477" indent="-250817">
              <a:defRPr lang="en-US" sz="2800" dirty="0"/>
            </a:lvl2pPr>
            <a:lvl3pPr marL="876265" indent="-266690">
              <a:defRPr lang="en-US" sz="2800" dirty="0"/>
            </a:lvl3pPr>
            <a:lvl4pPr marL="1133432" indent="-228592">
              <a:defRPr lang="en-US" sz="2400" dirty="0"/>
            </a:lvl4pPr>
            <a:lvl5pPr marL="1371546" indent="-219068">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10228958" y="2876552"/>
            <a:ext cx="3932433" cy="984885"/>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10228958" y="4566231"/>
            <a:ext cx="3932433" cy="2905411"/>
          </a:xfrm>
        </p:spPr>
        <p:txBody>
          <a:bodyPr wrap="square">
            <a:spAutoFit/>
          </a:bodyPr>
          <a:lstStyle>
            <a:lvl1pPr marL="282566" indent="-282566">
              <a:defRPr lang="en-US" sz="3000" dirty="0"/>
            </a:lvl1pPr>
            <a:lvl2pPr marL="571477" indent="-250817">
              <a:defRPr lang="en-US" sz="2800" dirty="0"/>
            </a:lvl2pPr>
            <a:lvl3pPr marL="876265" indent="-266690">
              <a:defRPr lang="en-US" sz="2800" dirty="0"/>
            </a:lvl3pPr>
            <a:lvl4pPr marL="1133432" indent="-228592">
              <a:defRPr lang="en-US" sz="2400" dirty="0"/>
            </a:lvl4pPr>
            <a:lvl5pPr marL="1371546" indent="-219068">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4759164" y="2876552"/>
            <a:ext cx="3932433" cy="984885"/>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4759164" y="4552951"/>
            <a:ext cx="3932433" cy="2905411"/>
          </a:xfrm>
        </p:spPr>
        <p:txBody>
          <a:bodyPr wrap="square">
            <a:spAutoFit/>
          </a:bodyPr>
          <a:lstStyle>
            <a:lvl1pPr marL="282566" indent="-282566">
              <a:defRPr lang="en-US" sz="3000" dirty="0"/>
            </a:lvl1pPr>
            <a:lvl2pPr marL="571477" indent="-250817">
              <a:defRPr lang="en-US" sz="2800" dirty="0"/>
            </a:lvl2pPr>
            <a:lvl3pPr marL="876265" indent="-266690">
              <a:defRPr lang="en-US" sz="2800" dirty="0"/>
            </a:lvl3pPr>
            <a:lvl4pPr marL="1133432" indent="-228592">
              <a:defRPr lang="en-US" sz="2400" dirty="0"/>
            </a:lvl4pPr>
            <a:lvl5pPr marL="1371546" indent="-219068">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9289368" y="2876552"/>
            <a:ext cx="3932433" cy="984885"/>
          </a:xfrm>
        </p:spPr>
        <p:txBody>
          <a:bodyPr anchor="t"/>
          <a:lstStyle>
            <a:lvl1pPr marL="0" indent="0">
              <a:spcBef>
                <a:spcPts val="0"/>
              </a:spcBef>
              <a:buNone/>
              <a:defRPr sz="3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9289368" y="4552951"/>
            <a:ext cx="3932433" cy="2905411"/>
          </a:xfrm>
        </p:spPr>
        <p:txBody>
          <a:bodyPr wrap="square">
            <a:spAutoFit/>
          </a:bodyPr>
          <a:lstStyle>
            <a:lvl1pPr marL="282566" indent="-282566">
              <a:defRPr lang="en-US" sz="3000" dirty="0"/>
            </a:lvl1pPr>
            <a:lvl2pPr marL="571477" indent="-250817">
              <a:defRPr lang="en-US" sz="2800" dirty="0"/>
            </a:lvl2pPr>
            <a:lvl3pPr marL="876265" indent="-266690">
              <a:defRPr lang="en-US" sz="2800" dirty="0"/>
            </a:lvl3pPr>
            <a:lvl4pPr marL="1133432" indent="-228592">
              <a:defRPr lang="en-US" sz="2400" dirty="0"/>
            </a:lvl4pPr>
            <a:lvl5pPr marL="1371546" indent="-219068">
              <a:defRPr lang="en-US" sz="2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3800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3698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176682" y="5750005"/>
            <a:ext cx="8256459" cy="2215991"/>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42111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553" y="914400"/>
            <a:ext cx="11018272"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77586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76680" y="4032157"/>
            <a:ext cx="8317807" cy="2216242"/>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553" y="7071082"/>
            <a:ext cx="8325933" cy="677220"/>
          </a:xfrm>
        </p:spPr>
        <p:txBody>
          <a:bodyPr/>
          <a:lstStyle>
            <a:lvl1pPr marL="0" indent="0">
              <a:buNone/>
              <a:defRPr sz="4400">
                <a:latin typeface="+mn-lt"/>
              </a:defRPr>
            </a:lvl1pPr>
            <a:lvl2pPr marL="457182" indent="0">
              <a:buNone/>
              <a:defRPr/>
            </a:lvl2pPr>
            <a:lvl3pPr marL="914364" indent="0">
              <a:buNone/>
              <a:defRPr/>
            </a:lvl3pPr>
            <a:lvl4pPr marL="1323925" indent="0">
              <a:buNone/>
              <a:defRPr/>
            </a:lvl4pPr>
            <a:lvl5pPr marL="171126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10669390" y="1"/>
            <a:ext cx="13717786"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205949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176679" y="5746705"/>
            <a:ext cx="8320984" cy="221624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0669390" y="1"/>
            <a:ext cx="13717786"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690769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795" y="730251"/>
            <a:ext cx="21033938" cy="2651126"/>
          </a:xfrm>
        </p:spPr>
        <p:txBody>
          <a:bodyPr/>
          <a:lstStyle/>
          <a:p>
            <a:r>
              <a:rPr lang="en-US"/>
              <a:t>Click to edit Master title style</a:t>
            </a:r>
          </a:p>
        </p:txBody>
      </p:sp>
      <p:sp>
        <p:nvSpPr>
          <p:cNvPr id="3" name="Text Placeholder 2"/>
          <p:cNvSpPr>
            <a:spLocks noGrp="1"/>
          </p:cNvSpPr>
          <p:nvPr>
            <p:ph type="body" idx="1"/>
          </p:nvPr>
        </p:nvSpPr>
        <p:spPr>
          <a:xfrm>
            <a:off x="1679796" y="3362326"/>
            <a:ext cx="10316917"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4" name="Content Placeholder 3"/>
          <p:cNvSpPr>
            <a:spLocks noGrp="1"/>
          </p:cNvSpPr>
          <p:nvPr>
            <p:ph sz="half" idx="2"/>
          </p:nvPr>
        </p:nvSpPr>
        <p:spPr>
          <a:xfrm>
            <a:off x="1679796" y="5010150"/>
            <a:ext cx="10316917"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2346007" y="3362326"/>
            <a:ext cx="10367726" cy="1647824"/>
          </a:xfrm>
        </p:spPr>
        <p:txBody>
          <a:bodyPr anchor="b"/>
          <a:lstStyle>
            <a:lvl1pPr marL="0" indent="0">
              <a:buNone/>
              <a:defRPr sz="4800" b="1"/>
            </a:lvl1pPr>
            <a:lvl2pPr marL="914400" indent="0">
              <a:buNone/>
              <a:defRPr sz="4000" b="1"/>
            </a:lvl2pPr>
            <a:lvl3pPr marL="1828800" indent="0">
              <a:buNone/>
              <a:defRPr sz="3600" b="1"/>
            </a:lvl3pPr>
            <a:lvl4pPr marL="2743200" indent="0">
              <a:buNone/>
              <a:defRPr sz="3200" b="1"/>
            </a:lvl4pPr>
            <a:lvl5pPr marL="3657600" indent="0">
              <a:buNone/>
              <a:defRPr sz="3200" b="1"/>
            </a:lvl5pPr>
            <a:lvl6pPr marL="4572000" indent="0">
              <a:buNone/>
              <a:defRPr sz="3200" b="1"/>
            </a:lvl6pPr>
            <a:lvl7pPr marL="5486400" indent="0">
              <a:buNone/>
              <a:defRPr sz="3200" b="1"/>
            </a:lvl7pPr>
            <a:lvl8pPr marL="6400800" indent="0">
              <a:buNone/>
              <a:defRPr sz="3200" b="1"/>
            </a:lvl8pPr>
            <a:lvl9pPr marL="7315200" indent="0">
              <a:buNone/>
              <a:defRPr sz="3200" b="1"/>
            </a:lvl9pPr>
          </a:lstStyle>
          <a:p>
            <a:pPr lvl="0"/>
            <a:r>
              <a:rPr lang="en-US"/>
              <a:t>Click to edit Master text styles</a:t>
            </a:r>
          </a:p>
        </p:txBody>
      </p:sp>
      <p:sp>
        <p:nvSpPr>
          <p:cNvPr id="6" name="Content Placeholder 5"/>
          <p:cNvSpPr>
            <a:spLocks noGrp="1"/>
          </p:cNvSpPr>
          <p:nvPr>
            <p:ph sz="quarter" idx="4"/>
          </p:nvPr>
        </p:nvSpPr>
        <p:spPr>
          <a:xfrm>
            <a:off x="12346007" y="5010150"/>
            <a:ext cx="1036772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8EFEE9C-4980-FB49-99F7-B2EE082D696C}" type="datetimeFigureOut">
              <a:rPr lang="en-US" smtClean="0"/>
              <a:t>5/28/2022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7532287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176681" y="5959478"/>
            <a:ext cx="8327334" cy="1723605"/>
          </a:xfrm>
        </p:spPr>
        <p:txBody>
          <a:bodyPr anchor="t"/>
          <a:lstStyle>
            <a:lvl1pPr>
              <a:defRPr sz="56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10669390" y="1"/>
            <a:ext cx="13717786" cy="13716000"/>
          </a:xfrm>
          <a:blipFill>
            <a:blip r:embed="rId2"/>
            <a:stretch>
              <a:fillRect/>
            </a:stretch>
          </a:blipFill>
        </p:spPr>
        <p:txBody>
          <a:bodyPr lIns="0" tIns="2377440" rIns="0" anchor="t" anchorCtr="0">
            <a:noAutofit/>
          </a:bodyPr>
          <a:lstStyle>
            <a:lvl1pPr marL="0" indent="0" algn="ctr">
              <a:lnSpc>
                <a:spcPct val="100000"/>
              </a:lnSpc>
              <a:buNone/>
              <a:defRPr sz="2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965153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1"/>
            <a:ext cx="24387175"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7315199"/>
            <a:ext cx="24387175" cy="6400801"/>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7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0589347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1"/>
            <a:ext cx="24387175"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5" y="1"/>
            <a:ext cx="11340037" cy="13716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47106341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1"/>
            <a:ext cx="24387175" cy="13716000"/>
          </a:xfrm>
          <a:blipFill>
            <a:blip r:embed="rId2"/>
            <a:stretch>
              <a:fillRect/>
            </a:stretch>
          </a:blipFill>
        </p:spPr>
        <p:txBody>
          <a:bodyPr wrap="none" bIns="1554480" anchor="ctr">
            <a:noAutofit/>
          </a:bodyPr>
          <a:lstStyle>
            <a:lvl1pPr marL="0" indent="0" algn="ctr">
              <a:buNone/>
              <a:defRPr sz="28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3047139" y="1"/>
            <a:ext cx="11340037" cy="13716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7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5343027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176679" y="10872194"/>
            <a:ext cx="22039909" cy="11081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1"/>
            <a:ext cx="24387175" cy="9144001"/>
          </a:xfrm>
          <a:blipFill>
            <a:blip r:embed="rId2"/>
            <a:stretch>
              <a:fillRect/>
            </a:stretch>
          </a:blipFill>
        </p:spPr>
        <p:txBody>
          <a:bodyPr vert="horz" wrap="square" lIns="0" tIns="1280160" rIns="0" bIns="0" rtlCol="0" anchor="t" anchorCtr="0">
            <a:noAutofit/>
          </a:bodyPr>
          <a:lstStyle>
            <a:lvl1pPr marL="0" indent="0" algn="ctr">
              <a:buNone/>
              <a:defRPr lang="en-US" sz="2800" b="1" dirty="0">
                <a:solidFill>
                  <a:srgbClr val="000000"/>
                </a:solidFill>
              </a:defRPr>
            </a:lvl1pPr>
          </a:lstStyle>
          <a:p>
            <a:pPr marL="457182" lvl="0" indent="-45718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5667708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176679" y="1732511"/>
            <a:ext cx="22039909" cy="11081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762" y="4572000"/>
            <a:ext cx="24387175" cy="9144001"/>
          </a:xfrm>
          <a:blipFill>
            <a:blip r:embed="rId2"/>
            <a:stretch>
              <a:fillRect/>
            </a:stretch>
          </a:blipFill>
        </p:spPr>
        <p:txBody>
          <a:bodyPr vert="horz" wrap="square" lIns="0" tIns="1371600" rIns="0" bIns="0" rtlCol="0" anchor="t" anchorCtr="0">
            <a:noAutofit/>
          </a:bodyPr>
          <a:lstStyle>
            <a:lvl1pPr marL="0" indent="0" algn="ctr">
              <a:buNone/>
              <a:defRPr lang="en-US" sz="2800" b="1" dirty="0">
                <a:solidFill>
                  <a:srgbClr val="000000"/>
                </a:solidFill>
              </a:defRPr>
            </a:lvl1pPr>
          </a:lstStyle>
          <a:p>
            <a:pPr marL="457182" lvl="0" indent="-45718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1570085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176679" y="914400"/>
            <a:ext cx="22039909" cy="110812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8549" y="11379201"/>
            <a:ext cx="10736454" cy="553997"/>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6" y="4051300"/>
            <a:ext cx="10736454" cy="6949441"/>
          </a:xfrm>
          <a:blipFill>
            <a:blip r:embed="rId2"/>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182" lvl="0" indent="-45718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85345" y="11379201"/>
            <a:ext cx="10736454" cy="553997"/>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80134" y="4051300"/>
            <a:ext cx="10736454" cy="6949441"/>
          </a:xfrm>
          <a:blipFill>
            <a:blip r:embed="rId3"/>
            <a:stretch>
              <a:fillRect/>
            </a:stretch>
          </a:blipFill>
        </p:spPr>
        <p:txBody>
          <a:bodyPr vert="horz" wrap="square" lIns="0" tIns="0" rIns="0" bIns="1005840" rtlCol="0" anchor="ctr" anchorCtr="0">
            <a:noAutofit/>
          </a:bodyPr>
          <a:lstStyle>
            <a:lvl1pPr marL="0" indent="0" algn="ctr">
              <a:buNone/>
              <a:defRPr lang="en-US" sz="2000" b="1" dirty="0">
                <a:solidFill>
                  <a:srgbClr val="000000"/>
                </a:solidFill>
              </a:defRPr>
            </a:lvl1pPr>
          </a:lstStyle>
          <a:p>
            <a:pPr marL="457182" lvl="0" indent="-45718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1001881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176679" y="914400"/>
            <a:ext cx="22039909" cy="110812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380" y="11379201"/>
            <a:ext cx="6950979" cy="553997"/>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8" y="4051300"/>
            <a:ext cx="6950344" cy="6949441"/>
          </a:xfrm>
          <a:blipFill>
            <a:blip r:embed="rId2"/>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8718417" y="11379201"/>
            <a:ext cx="6950979" cy="553997"/>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8718416" y="4051300"/>
            <a:ext cx="6950344" cy="6949441"/>
          </a:xfrm>
          <a:blipFill>
            <a:blip r:embed="rId3"/>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6270822" y="11379201"/>
            <a:ext cx="6950979" cy="553997"/>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6266245" y="4051300"/>
            <a:ext cx="6950344" cy="6949441"/>
          </a:xfrm>
          <a:blipFill>
            <a:blip r:embed="rId4"/>
            <a:stretch>
              <a:fillRect/>
            </a:stretch>
          </a:blipFill>
        </p:spPr>
        <p:txBody>
          <a:bodyPr lIns="0" tIns="0" rIns="0" bIns="100584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5656868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176679" y="914400"/>
            <a:ext cx="22039909" cy="110812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165377" y="9507875"/>
            <a:ext cx="5066436" cy="1107995"/>
          </a:xfrm>
        </p:spPr>
        <p:txBody>
          <a:bodyPr/>
          <a:lstStyle>
            <a:lvl1pPr marL="0" indent="0" algn="l">
              <a:spcBef>
                <a:spcPts val="0"/>
              </a:spcBef>
              <a:buNone/>
              <a:defRPr sz="36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165375" y="4051302"/>
            <a:ext cx="5066436" cy="5065776"/>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828705" y="9507875"/>
            <a:ext cx="5066436" cy="1107995"/>
          </a:xfrm>
        </p:spPr>
        <p:txBody>
          <a:bodyPr/>
          <a:lstStyle>
            <a:lvl1pPr marL="0" indent="0" algn="l">
              <a:spcBef>
                <a:spcPts val="0"/>
              </a:spcBef>
              <a:buNone/>
              <a:defRPr sz="36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828705" y="4051302"/>
            <a:ext cx="5066436" cy="5065776"/>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492034" y="9507875"/>
            <a:ext cx="5066436" cy="1107995"/>
          </a:xfrm>
        </p:spPr>
        <p:txBody>
          <a:bodyPr/>
          <a:lstStyle>
            <a:lvl1pPr marL="0" indent="0" algn="l">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492034" y="4051302"/>
            <a:ext cx="5066436" cy="5065776"/>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8155364" y="9507875"/>
            <a:ext cx="5066436" cy="1107995"/>
          </a:xfrm>
        </p:spPr>
        <p:txBody>
          <a:bodyPr/>
          <a:lstStyle>
            <a:lvl1pPr marL="0" indent="0" algn="l">
              <a:spcBef>
                <a:spcPts val="0"/>
              </a:spcBef>
              <a:buNone/>
              <a:defRPr sz="36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8150152" y="4051302"/>
            <a:ext cx="5066436" cy="5065776"/>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7039359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733084"/>
            <a:ext cx="22039909" cy="110812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5" y="10668003"/>
            <a:ext cx="9785355" cy="553997"/>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4571999"/>
            <a:ext cx="12126522" cy="5614416"/>
          </a:xfrm>
          <a:blipFill>
            <a:blip r:embed="rId2"/>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3431235" y="10668001"/>
            <a:ext cx="9785355" cy="553997"/>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2260654" y="4571999"/>
            <a:ext cx="12126522" cy="5614416"/>
          </a:xfrm>
          <a:blipFill>
            <a:blip r:embed="rId3"/>
            <a:stretch>
              <a:fillRect/>
            </a:stretch>
          </a:blipFill>
        </p:spPr>
        <p:txBody>
          <a:bodyPr lIns="0" tIns="0" rIns="0" bIns="731520" anchor="ctr"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727997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EFEE9C-4980-FB49-99F7-B2EE082D696C}" type="datetimeFigureOut">
              <a:rPr lang="en-US" smtClean="0"/>
              <a:t>5/28/2022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120279845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733082"/>
            <a:ext cx="22039909" cy="110812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6" y="9601201"/>
            <a:ext cx="5706599"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4572001"/>
            <a:ext cx="8047768" cy="4571999"/>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9340289" y="9598818"/>
            <a:ext cx="5706599"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169704" y="4572001"/>
            <a:ext cx="8047768" cy="4571999"/>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7509992" y="9598820"/>
            <a:ext cx="5706599"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6339408" y="4572001"/>
            <a:ext cx="8047768" cy="4571999"/>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9615247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733084"/>
            <a:ext cx="22039909" cy="110812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170586" y="9601201"/>
            <a:ext cx="365807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4572001"/>
            <a:ext cx="5999245" cy="4571999"/>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299896" y="9598818"/>
            <a:ext cx="365807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312" y="4572001"/>
            <a:ext cx="5999245" cy="4571999"/>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429205" y="9598820"/>
            <a:ext cx="365807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8620" y="4572001"/>
            <a:ext cx="5999245" cy="4571999"/>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9558515" y="9598818"/>
            <a:ext cx="365807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8387931" y="4572001"/>
            <a:ext cx="5999245" cy="4571999"/>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26693145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176679" y="1733084"/>
            <a:ext cx="22039909" cy="1108122"/>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92" y="9601201"/>
            <a:ext cx="3603205"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4572001"/>
            <a:ext cx="4773790" cy="4571999"/>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88639" y="9598818"/>
            <a:ext cx="3603205"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03347" y="4572001"/>
            <a:ext cx="4773790" cy="4571999"/>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391986" y="9598820"/>
            <a:ext cx="3603205"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806693" y="4572001"/>
            <a:ext cx="4773790" cy="4571999"/>
          </a:xfrm>
          <a:blipFill>
            <a:blip r:embed="rId4"/>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5295333" y="9598818"/>
            <a:ext cx="3603205"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4710038" y="4572001"/>
            <a:ext cx="4773790" cy="4571999"/>
          </a:xfrm>
          <a:blipFill>
            <a:blip r:embed="rId5"/>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20198680" y="9598818"/>
            <a:ext cx="3603205"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9613385" y="4572001"/>
            <a:ext cx="4773790" cy="4571999"/>
          </a:xfrm>
          <a:blipFill>
            <a:blip r:embed="rId6"/>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9519127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679" y="1739432"/>
            <a:ext cx="22039909" cy="110812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076343" y="4572001"/>
            <a:ext cx="4627466" cy="462686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076343" y="9601199"/>
            <a:ext cx="462746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9879855" y="4572001"/>
            <a:ext cx="4627466" cy="4626863"/>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9879855" y="9601199"/>
            <a:ext cx="462746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5683370" y="4572001"/>
            <a:ext cx="4627466" cy="4626863"/>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5683370" y="9601199"/>
            <a:ext cx="462746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313460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679" y="1727521"/>
            <a:ext cx="22039909" cy="110812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552" y="4572001"/>
            <a:ext cx="4627466" cy="462686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552" y="9601199"/>
            <a:ext cx="462746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975410" y="4572001"/>
            <a:ext cx="4627466" cy="4626863"/>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975410" y="9601199"/>
            <a:ext cx="462746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2782266" y="4572001"/>
            <a:ext cx="4627466" cy="4626863"/>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2782266" y="9601199"/>
            <a:ext cx="462746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8589123" y="4572001"/>
            <a:ext cx="4627466" cy="4626863"/>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8589123" y="9601199"/>
            <a:ext cx="4627466" cy="1107995"/>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38630017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1176679" y="1727521"/>
            <a:ext cx="22039909" cy="1108122"/>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168551" y="4572001"/>
            <a:ext cx="3475173" cy="3474719"/>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168551" y="8470900"/>
            <a:ext cx="3475173"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811768" y="4572001"/>
            <a:ext cx="3475173" cy="3474719"/>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811768" y="8470900"/>
            <a:ext cx="3475173"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456002" y="4572001"/>
            <a:ext cx="3475173" cy="3474719"/>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456002" y="8470902"/>
            <a:ext cx="3475173"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5098201" y="4572001"/>
            <a:ext cx="3475173" cy="3474719"/>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5098201" y="8470900"/>
            <a:ext cx="3475173"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9741415" y="4572001"/>
            <a:ext cx="3475173" cy="3474719"/>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9741415" y="8470900"/>
            <a:ext cx="3475173" cy="1661994"/>
          </a:xfrm>
        </p:spPr>
        <p:txBody>
          <a:bodyPr/>
          <a:lstStyle>
            <a:lvl1pPr marL="0" indent="0" algn="ctr">
              <a:spcBef>
                <a:spcPts val="0"/>
              </a:spcBef>
              <a:buNone/>
              <a:defRPr sz="36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7354689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0586" y="4619626"/>
            <a:ext cx="6364882" cy="1108122"/>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8713335" y="4619626"/>
            <a:ext cx="14508466" cy="861802"/>
          </a:xfrm>
        </p:spPr>
        <p:txBody>
          <a:bodyPr anchor="t"/>
          <a:lstStyle>
            <a:lvl1pPr marL="463531" indent="-463531">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1170585" y="4038600"/>
            <a:ext cx="6365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8710181" y="4038600"/>
            <a:ext cx="1451161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1682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176682" y="6300765"/>
            <a:ext cx="6364882" cy="110812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9885064" y="6423925"/>
            <a:ext cx="13336736" cy="861802"/>
          </a:xfrm>
        </p:spPr>
        <p:txBody>
          <a:bodyPr anchor="ctr"/>
          <a:lstStyle>
            <a:lvl1pPr marL="463531" indent="-463531">
              <a:spcAft>
                <a:spcPts val="12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8713335" y="5156201"/>
            <a:ext cx="0" cy="340359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24714660" y="-407887"/>
            <a:ext cx="1138710" cy="307777"/>
          </a:xfrm>
          <a:prstGeom prst="rect">
            <a:avLst/>
          </a:prstGeom>
          <a:noFill/>
        </p:spPr>
        <p:txBody>
          <a:bodyPr wrap="none" lIns="0" tIns="0" rIns="0" bIns="0" rtlCol="0">
            <a:spAutoFit/>
          </a:bodyPr>
          <a:lstStyle/>
          <a:p>
            <a:pPr algn="l"/>
            <a:r>
              <a:rPr lang="en-US" sz="2000">
                <a:solidFill>
                  <a:srgbClr val="A3A3A3"/>
                </a:solidFill>
              </a:rPr>
              <a:t>ELT layout</a:t>
            </a:r>
          </a:p>
        </p:txBody>
      </p:sp>
    </p:spTree>
    <p:extLst>
      <p:ext uri="{BB962C8B-B14F-4D97-AF65-F5344CB8AC3E}">
        <p14:creationId xmlns:p14="http://schemas.microsoft.com/office/powerpoint/2010/main" val="19264783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1" y="1"/>
            <a:ext cx="24387175"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algn="l" defTabSz="1864871"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7577702" cy="799899"/>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3998"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83031" y="1420494"/>
            <a:ext cx="22039909" cy="738663"/>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078" indent="0">
              <a:buNone/>
              <a:tabLst>
                <a:tab pos="688948" algn="l"/>
              </a:tabLst>
              <a:defRPr sz="4800">
                <a:solidFill>
                  <a:schemeClr val="tx1"/>
                </a:solidFill>
                <a:latin typeface="Consolas" panose="020B0609020204030204" pitchFamily="49" charset="0"/>
                <a:cs typeface="Consolas" panose="020B0609020204030204" pitchFamily="49" charset="0"/>
              </a:defRPr>
            </a:lvl2pPr>
            <a:lvl3pPr marL="1169169" indent="0">
              <a:buNone/>
              <a:tabLst>
                <a:tab pos="1139781" algn="l"/>
              </a:tabLst>
              <a:defRPr sz="4800">
                <a:solidFill>
                  <a:schemeClr val="tx1"/>
                </a:solidFill>
                <a:latin typeface="Consolas" panose="020B0609020204030204" pitchFamily="49" charset="0"/>
                <a:cs typeface="Consolas" panose="020B0609020204030204" pitchFamily="49" charset="0"/>
              </a:defRPr>
            </a:lvl3pPr>
            <a:lvl4pPr marL="1629063" indent="0">
              <a:buNone/>
              <a:tabLst>
                <a:tab pos="1600138" algn="l"/>
              </a:tabLst>
              <a:defRPr sz="4800">
                <a:solidFill>
                  <a:schemeClr val="tx1"/>
                </a:solidFill>
                <a:latin typeface="Consolas" panose="020B0609020204030204" pitchFamily="49" charset="0"/>
                <a:cs typeface="Consolas" panose="020B0609020204030204" pitchFamily="49" charset="0"/>
              </a:defRPr>
            </a:lvl4pPr>
            <a:lvl5pPr marL="2101912" indent="0">
              <a:buNone/>
              <a:tabLst>
                <a:tab pos="2057319"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699526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1" y="2873377"/>
            <a:ext cx="24387175" cy="108426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algn="l" defTabSz="1864871"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2873376"/>
            <a:ext cx="7577702"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679" y="4198620"/>
            <a:ext cx="22039909" cy="738663"/>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3078" indent="0">
              <a:buNone/>
              <a:tabLst>
                <a:tab pos="688948" algn="l"/>
              </a:tabLst>
              <a:defRPr sz="4800">
                <a:solidFill>
                  <a:schemeClr val="tx1"/>
                </a:solidFill>
                <a:latin typeface="Consolas" panose="020B0609020204030204" pitchFamily="49" charset="0"/>
                <a:cs typeface="Consolas" panose="020B0609020204030204" pitchFamily="49" charset="0"/>
              </a:defRPr>
            </a:lvl2pPr>
            <a:lvl3pPr marL="1169169" indent="0">
              <a:buNone/>
              <a:tabLst>
                <a:tab pos="1139781" algn="l"/>
              </a:tabLst>
              <a:defRPr sz="4800">
                <a:solidFill>
                  <a:schemeClr val="tx1"/>
                </a:solidFill>
                <a:latin typeface="Consolas" panose="020B0609020204030204" pitchFamily="49" charset="0"/>
                <a:cs typeface="Consolas" panose="020B0609020204030204" pitchFamily="49" charset="0"/>
              </a:defRPr>
            </a:lvl3pPr>
            <a:lvl4pPr marL="1629063" indent="0">
              <a:buNone/>
              <a:tabLst>
                <a:tab pos="1600138" algn="l"/>
              </a:tabLst>
              <a:defRPr sz="4800">
                <a:solidFill>
                  <a:schemeClr val="tx1"/>
                </a:solidFill>
                <a:latin typeface="Consolas" panose="020B0609020204030204" pitchFamily="49" charset="0"/>
                <a:cs typeface="Consolas" panose="020B0609020204030204" pitchFamily="49" charset="0"/>
              </a:defRPr>
            </a:lvl4pPr>
            <a:lvl5pPr marL="2101912" indent="0">
              <a:buNone/>
              <a:tabLst>
                <a:tab pos="2057319" algn="l"/>
              </a:tabLst>
              <a:defRPr sz="4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382047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EFEE9C-4980-FB49-99F7-B2EE082D696C}" type="datetimeFigureOut">
              <a:rPr lang="en-US" smtClean="0"/>
              <a:t>5/28/2022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30581157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72932" y="2461363"/>
            <a:ext cx="22039909" cy="738663"/>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45" indent="0">
              <a:buNone/>
              <a:defRPr sz="4800">
                <a:solidFill>
                  <a:srgbClr val="2F2F2F"/>
                </a:solidFill>
                <a:latin typeface="Segoe UI" panose="020B0502040204020203" pitchFamily="34" charset="0"/>
                <a:cs typeface="Segoe UI" panose="020B0502040204020203" pitchFamily="34" charset="0"/>
              </a:defRPr>
            </a:lvl2pPr>
            <a:lvl3pPr marL="914091" indent="0">
              <a:buNone/>
              <a:defRPr/>
            </a:lvl3pPr>
            <a:lvl4pPr marL="1371134" indent="0">
              <a:buNone/>
              <a:defRPr/>
            </a:lvl4pPr>
            <a:lvl5pPr marL="182818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1" y="5654276"/>
            <a:ext cx="24387175"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algn="l" defTabSz="1864871"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5654276"/>
            <a:ext cx="7577702"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930" y="6982438"/>
            <a:ext cx="22039909" cy="738663"/>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70"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18"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575"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283"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79733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1" y="0"/>
            <a:ext cx="24387175" cy="80617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algn="l" defTabSz="1864871"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176679" y="8449161"/>
            <a:ext cx="22039909" cy="984885"/>
          </a:xfrm>
        </p:spPr>
        <p:txBody>
          <a:bodyPr/>
          <a:lstStyle>
            <a:lvl1pPr>
              <a:defRPr sz="6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7577702" cy="753732"/>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72930" y="1321016"/>
            <a:ext cx="22039909" cy="738663"/>
          </a:xfrm>
        </p:spPr>
        <p:txBody>
          <a:bodyPr/>
          <a:lstStyle>
            <a:lvl1pPr marL="0" indent="0">
              <a:buNone/>
              <a:tabLst/>
              <a:defRPr sz="4800">
                <a:solidFill>
                  <a:srgbClr val="000000"/>
                </a:solidFill>
                <a:latin typeface="Consolas" panose="020B0609020204030204" pitchFamily="49" charset="0"/>
                <a:cs typeface="Consolas" panose="020B0609020204030204" pitchFamily="49" charset="0"/>
              </a:defRPr>
            </a:lvl1pPr>
            <a:lvl2pPr marL="692870"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18"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575"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283"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182458" y="9993011"/>
            <a:ext cx="22039909" cy="738663"/>
          </a:xfrm>
        </p:spPr>
        <p:txBody>
          <a:bodyPr wrap="square">
            <a:spAutoFit/>
          </a:bodyPr>
          <a:lstStyle>
            <a:lvl1pPr marL="0" indent="0">
              <a:spcBef>
                <a:spcPts val="1200"/>
              </a:spcBef>
              <a:spcAft>
                <a:spcPts val="0"/>
              </a:spcAft>
              <a:buNone/>
              <a:defRPr sz="4800">
                <a:solidFill>
                  <a:schemeClr val="tx1"/>
                </a:solidFill>
                <a:latin typeface="+mn-lt"/>
                <a:cs typeface="Segoe UI" panose="020B0502040204020203" pitchFamily="34" charset="0"/>
              </a:defRPr>
            </a:lvl1pPr>
            <a:lvl2pPr marL="457045" indent="0">
              <a:buNone/>
              <a:defRPr sz="4800">
                <a:solidFill>
                  <a:srgbClr val="2F2F2F"/>
                </a:solidFill>
                <a:latin typeface="Segoe UI" panose="020B0502040204020203" pitchFamily="34" charset="0"/>
                <a:cs typeface="Segoe UI" panose="020B0502040204020203" pitchFamily="34" charset="0"/>
              </a:defRPr>
            </a:lvl2pPr>
            <a:lvl3pPr marL="914091" indent="0">
              <a:buNone/>
              <a:defRPr/>
            </a:lvl3pPr>
            <a:lvl4pPr marL="1371134" indent="0">
              <a:buNone/>
              <a:defRPr/>
            </a:lvl4pPr>
            <a:lvl5pPr marL="1828180" indent="0">
              <a:buNone/>
              <a:defRPr/>
            </a:lvl5pPr>
          </a:lstStyle>
          <a:p>
            <a:pPr lvl="0"/>
            <a:r>
              <a:rPr lang="en-US"/>
              <a:t>Click to edit text</a:t>
            </a:r>
          </a:p>
        </p:txBody>
      </p:sp>
    </p:spTree>
    <p:extLst>
      <p:ext uri="{BB962C8B-B14F-4D97-AF65-F5344CB8AC3E}">
        <p14:creationId xmlns:p14="http://schemas.microsoft.com/office/powerpoint/2010/main" val="22331011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176682" y="914401"/>
            <a:ext cx="8082826" cy="984885"/>
          </a:xfrm>
        </p:spPr>
        <p:txBody>
          <a:bodyPr/>
          <a:lstStyle>
            <a:lvl1pPr>
              <a:defRPr sz="6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78086" y="2676278"/>
            <a:ext cx="8081422" cy="738663"/>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091" indent="0">
              <a:buNone/>
              <a:defRPr/>
            </a:lvl3pPr>
            <a:lvl4pPr marL="1371134" indent="0">
              <a:buNone/>
              <a:defRPr/>
            </a:lvl4pPr>
            <a:lvl5pPr marL="182818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0413324" y="1"/>
            <a:ext cx="13973851"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algn="l" defTabSz="1864871"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0424884" y="1"/>
            <a:ext cx="7577702"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02961" y="1418374"/>
            <a:ext cx="11605432" cy="738663"/>
          </a:xfrm>
        </p:spPr>
        <p:txBody>
          <a:bodyPr/>
          <a:lstStyle>
            <a:lvl1pPr marL="0" indent="0">
              <a:buNone/>
              <a:tabLst/>
              <a:defRPr sz="4800">
                <a:solidFill>
                  <a:srgbClr val="2F2F2F"/>
                </a:solidFill>
                <a:latin typeface="Consolas" panose="020B0609020204030204" pitchFamily="49" charset="0"/>
                <a:cs typeface="Consolas" panose="020B0609020204030204" pitchFamily="49" charset="0"/>
              </a:defRPr>
            </a:lvl1pPr>
            <a:lvl2pPr marL="692870"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18"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575"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283"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19550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 y="1"/>
            <a:ext cx="13973851" cy="13716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algn="l" defTabSz="1864871" fontAlgn="base">
              <a:spcBef>
                <a:spcPct val="0"/>
              </a:spcBef>
              <a:spcAft>
                <a:spcPct val="0"/>
              </a:spcAft>
            </a:pPr>
            <a:endParaRPr lang="en-US" sz="4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5153071" y="914401"/>
            <a:ext cx="8063517" cy="984885"/>
          </a:xfrm>
        </p:spPr>
        <p:txBody>
          <a:bodyPr/>
          <a:lstStyle>
            <a:lvl1pPr>
              <a:defRPr sz="6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1"/>
            <a:ext cx="7577702" cy="799899"/>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399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168551" y="1412022"/>
            <a:ext cx="11641066" cy="738663"/>
          </a:xfrm>
        </p:spPr>
        <p:txBody>
          <a:bodyPr/>
          <a:lstStyle>
            <a:lvl1pPr marL="0" indent="0">
              <a:buNone/>
              <a:defRPr sz="4800">
                <a:solidFill>
                  <a:srgbClr val="2F2F2F"/>
                </a:solidFill>
                <a:latin typeface="Consolas" panose="020B0609020204030204" pitchFamily="49" charset="0"/>
                <a:cs typeface="Consolas" panose="020B0609020204030204" pitchFamily="49" charset="0"/>
              </a:defRPr>
            </a:lvl1pPr>
            <a:lvl2pPr marL="692870" indent="0">
              <a:buNone/>
              <a:defRPr sz="4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8818" indent="0">
              <a:buNone/>
              <a:defRPr sz="3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8575"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283" indent="0">
              <a:buNone/>
              <a:defRPr sz="35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5153073" y="2673351"/>
            <a:ext cx="8068727" cy="738663"/>
          </a:xfrm>
        </p:spPr>
        <p:txBody>
          <a:bodyPr wrap="square">
            <a:spAutoFit/>
          </a:bodyPr>
          <a:lstStyle>
            <a:lvl1pPr marL="0" indent="0">
              <a:lnSpc>
                <a:spcPct val="100000"/>
              </a:lnSpc>
              <a:spcBef>
                <a:spcPts val="1200"/>
              </a:spcBef>
              <a:spcAft>
                <a:spcPts val="0"/>
              </a:spcAft>
              <a:buNone/>
              <a:defRPr sz="4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120"/>
              </a:spcBef>
              <a:spcAft>
                <a:spcPts val="120"/>
              </a:spcAft>
              <a:buNone/>
              <a:defRPr sz="4800" b="0" i="0">
                <a:solidFill>
                  <a:srgbClr val="2F2F2F"/>
                </a:solidFill>
                <a:latin typeface="Segoe UI" panose="020B0502040204020203" pitchFamily="34" charset="0"/>
                <a:cs typeface="Segoe UI" panose="020B0502040204020203" pitchFamily="34" charset="0"/>
              </a:defRPr>
            </a:lvl2pPr>
            <a:lvl3pPr marL="914091" indent="0">
              <a:buNone/>
              <a:defRPr/>
            </a:lvl3pPr>
            <a:lvl4pPr marL="1371134" indent="0">
              <a:buNone/>
              <a:defRPr/>
            </a:lvl4pPr>
            <a:lvl5pPr marL="1828180" indent="0">
              <a:buNone/>
              <a:defRPr/>
            </a:lvl5pPr>
          </a:lstStyle>
          <a:p>
            <a:pPr lvl="0"/>
            <a:r>
              <a:rPr lang="en-US"/>
              <a:t>Click to edit text</a:t>
            </a:r>
          </a:p>
        </p:txBody>
      </p:sp>
    </p:spTree>
    <p:extLst>
      <p:ext uri="{BB962C8B-B14F-4D97-AF65-F5344CB8AC3E}">
        <p14:creationId xmlns:p14="http://schemas.microsoft.com/office/powerpoint/2010/main" val="23805410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66447"/>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585" y="7954638"/>
            <a:ext cx="18290381" cy="677109"/>
          </a:xfrm>
          <a:noFill/>
        </p:spPr>
        <p:txBody>
          <a:bodyPr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070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66447"/>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585" y="7954638"/>
            <a:ext cx="18290381" cy="677109"/>
          </a:xfrm>
          <a:noFill/>
        </p:spPr>
        <p:txBody>
          <a:bodyPr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04012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71616"/>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6517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71616"/>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36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23171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480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Content Placeholder 2"/>
          <p:cNvSpPr>
            <a:spLocks noGrp="1"/>
          </p:cNvSpPr>
          <p:nvPr>
            <p:ph idx="1"/>
          </p:nvPr>
        </p:nvSpPr>
        <p:spPr>
          <a:xfrm>
            <a:off x="10367726" y="1974851"/>
            <a:ext cx="12346007"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78EFEE9C-4980-FB49-99F7-B2EE082D696C}"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371961800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6198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lobe slide">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dark, outdoor object, night sky&#10;&#10;Description automatically generated">
            <a:extLst>
              <a:ext uri="{FF2B5EF4-FFF2-40B4-BE49-F238E27FC236}">
                <a16:creationId xmlns:a16="http://schemas.microsoft.com/office/drawing/2014/main" id="{E65F212F-E3C2-4074-8980-5B52973672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337" t="1158"/>
          <a:stretch/>
        </p:blipFill>
        <p:spPr>
          <a:xfrm>
            <a:off x="1" y="1"/>
            <a:ext cx="24387175" cy="13716000"/>
          </a:xfrm>
          <a:prstGeom prst="rect">
            <a:avLst/>
          </a:prstGeom>
        </p:spPr>
      </p:pic>
    </p:spTree>
    <p:extLst>
      <p:ext uri="{BB962C8B-B14F-4D97-AF65-F5344CB8AC3E}">
        <p14:creationId xmlns:p14="http://schemas.microsoft.com/office/powerpoint/2010/main" val="4199703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1168551" y="1232263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08" eaLnBrk="0" hangingPunct="0"/>
            <a:r>
              <a:rPr lang="en-US" sz="14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spTree>
    <p:extLst>
      <p:ext uri="{BB962C8B-B14F-4D97-AF65-F5344CB8AC3E}">
        <p14:creationId xmlns:p14="http://schemas.microsoft.com/office/powerpoint/2010/main" val="1137071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552" y="2873376"/>
            <a:ext cx="22040546" cy="4431983"/>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4" y="12538077"/>
            <a:ext cx="24387177" cy="1177927"/>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5818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679" y="4851083"/>
            <a:ext cx="8336860" cy="2215991"/>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1164235" y="7924800"/>
            <a:ext cx="833025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10669390" y="1"/>
            <a:ext cx="13717786" cy="13716000"/>
          </a:xfrm>
          <a:prstGeom prst="rect">
            <a:avLst/>
          </a:prstGeom>
        </p:spPr>
      </p:pic>
    </p:spTree>
    <p:extLst>
      <p:ext uri="{BB962C8B-B14F-4D97-AF65-F5344CB8AC3E}">
        <p14:creationId xmlns:p14="http://schemas.microsoft.com/office/powerpoint/2010/main" val="1991071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553" y="5959556"/>
            <a:ext cx="18290381" cy="1107997"/>
          </a:xfrm>
          <a:noFill/>
        </p:spPr>
        <p:txBody>
          <a:bodyPr lIns="0" tIns="0" rIns="0" bIns="0" anchor="b" anchorCtr="0">
            <a:spAutoFit/>
          </a:bodyPr>
          <a:lstStyle>
            <a:lvl1pPr>
              <a:defRPr sz="7200" spc="-10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553" y="7924800"/>
            <a:ext cx="1829038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spTree>
    <p:extLst>
      <p:ext uri="{BB962C8B-B14F-4D97-AF65-F5344CB8AC3E}">
        <p14:creationId xmlns:p14="http://schemas.microsoft.com/office/powerpoint/2010/main" val="19394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553" y="5959556"/>
            <a:ext cx="18290381" cy="1107997"/>
          </a:xfrm>
          <a:noFill/>
        </p:spPr>
        <p:txBody>
          <a:bodyPr lIns="0" tIns="0" rIns="0" bIns="0" anchor="b" anchorCtr="0">
            <a:spAutoFit/>
          </a:bodyPr>
          <a:lstStyle>
            <a:lvl1pPr>
              <a:defRPr sz="7200" spc="-10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553" y="7924800"/>
            <a:ext cx="18290381" cy="677109"/>
          </a:xfrm>
          <a:noFill/>
        </p:spPr>
        <p:txBody>
          <a:bodyPr wrap="square" lIns="0" tIns="0" rIns="0" bIns="0">
            <a:spAutoFit/>
          </a:bodyPr>
          <a:lstStyle>
            <a:lvl1pPr marL="0" indent="0">
              <a:spcBef>
                <a:spcPts val="0"/>
              </a:spcBef>
              <a:buNone/>
              <a:defRPr sz="44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spTree>
    <p:extLst>
      <p:ext uri="{BB962C8B-B14F-4D97-AF65-F5344CB8AC3E}">
        <p14:creationId xmlns:p14="http://schemas.microsoft.com/office/powerpoint/2010/main" val="15266502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168552" y="2870200"/>
            <a:ext cx="22040546" cy="3225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24714660" y="-407887"/>
            <a:ext cx="1138710" cy="307777"/>
          </a:xfrm>
          <a:prstGeom prst="rect">
            <a:avLst/>
          </a:prstGeom>
          <a:noFill/>
        </p:spPr>
        <p:txBody>
          <a:bodyPr wrap="none" lIns="0" tIns="0" rIns="0" bIns="0" rtlCol="0">
            <a:spAutoFit/>
          </a:bodyPr>
          <a:lstStyle/>
          <a:p>
            <a:pPr marL="0" marR="0" lvl="0" indent="0" algn="l" defTabSz="18286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30309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932" y="2868739"/>
            <a:ext cx="22039909" cy="3225536"/>
          </a:xfrm>
        </p:spPr>
        <p:txBody>
          <a:bodyPr wrap="square">
            <a:spAutoFit/>
          </a:bodyPr>
          <a:lstStyle>
            <a:lvl1pPr marL="0" indent="0">
              <a:buNone/>
              <a:defRPr/>
            </a:lvl1pPr>
            <a:lvl2pPr marL="457182" indent="0">
              <a:buNone/>
              <a:defRPr/>
            </a:lvl2pPr>
            <a:lvl3pPr marL="914364" indent="0">
              <a:buNone/>
              <a:defRPr/>
            </a:lvl3pPr>
            <a:lvl4pPr marL="1371546" indent="0">
              <a:buNone/>
              <a:defRPr/>
            </a:lvl4pPr>
            <a:lvl5pPr marL="18287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5362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168553" y="2870200"/>
            <a:ext cx="10424884" cy="3225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12781039" y="2870200"/>
            <a:ext cx="10440760" cy="32255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24714660" y="-407887"/>
            <a:ext cx="1138710" cy="307777"/>
          </a:xfrm>
          <a:prstGeom prst="rect">
            <a:avLst/>
          </a:prstGeom>
          <a:noFill/>
        </p:spPr>
        <p:txBody>
          <a:bodyPr wrap="none" lIns="0" tIns="0" rIns="0" bIns="0" rtlCol="0">
            <a:spAutoFit/>
          </a:bodyPr>
          <a:lstStyle/>
          <a:p>
            <a:pPr marL="0" marR="0" lvl="0" indent="0" algn="l" defTabSz="18286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9527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796" y="914400"/>
            <a:ext cx="7865498" cy="3200400"/>
          </a:xfrm>
        </p:spPr>
        <p:txBody>
          <a:bodyPr anchor="b"/>
          <a:lstStyle>
            <a:lvl1pPr>
              <a:defRPr sz="6400"/>
            </a:lvl1pPr>
          </a:lstStyle>
          <a:p>
            <a:r>
              <a:rPr lang="en-US"/>
              <a:t>Click to edit Master title style</a:t>
            </a:r>
          </a:p>
        </p:txBody>
      </p:sp>
      <p:sp>
        <p:nvSpPr>
          <p:cNvPr id="3" name="Picture Placeholder 2"/>
          <p:cNvSpPr>
            <a:spLocks noGrp="1" noChangeAspect="1"/>
          </p:cNvSpPr>
          <p:nvPr>
            <p:ph type="pic" idx="1"/>
          </p:nvPr>
        </p:nvSpPr>
        <p:spPr>
          <a:xfrm>
            <a:off x="10367726" y="1974851"/>
            <a:ext cx="12346007" cy="9747250"/>
          </a:xfrm>
        </p:spPr>
        <p:txBody>
          <a:bodyPr anchor="t"/>
          <a:lstStyle>
            <a:lvl1pPr marL="0" indent="0">
              <a:buNone/>
              <a:defRPr sz="6400"/>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t>Click icon to add picture</a:t>
            </a:r>
          </a:p>
        </p:txBody>
      </p:sp>
      <p:sp>
        <p:nvSpPr>
          <p:cNvPr id="4" name="Text Placeholder 3"/>
          <p:cNvSpPr>
            <a:spLocks noGrp="1"/>
          </p:cNvSpPr>
          <p:nvPr>
            <p:ph type="body" sz="half" idx="2"/>
          </p:nvPr>
        </p:nvSpPr>
        <p:spPr>
          <a:xfrm>
            <a:off x="1679796" y="4114800"/>
            <a:ext cx="7865498" cy="7623176"/>
          </a:xfrm>
        </p:spPr>
        <p:txBody>
          <a:bodyPr/>
          <a:lstStyle>
            <a:lvl1pPr marL="0" indent="0">
              <a:buNone/>
              <a:defRPr sz="3200"/>
            </a:lvl1pPr>
            <a:lvl2pPr marL="914400" indent="0">
              <a:buNone/>
              <a:defRPr sz="2800"/>
            </a:lvl2pPr>
            <a:lvl3pPr marL="1828800" indent="0">
              <a:buNone/>
              <a:defRPr sz="2400"/>
            </a:lvl3pPr>
            <a:lvl4pPr marL="2743200" indent="0">
              <a:buNone/>
              <a:defRPr sz="2000"/>
            </a:lvl4pPr>
            <a:lvl5pPr marL="3657600" indent="0">
              <a:buNone/>
              <a:defRPr sz="2000"/>
            </a:lvl5pPr>
            <a:lvl6pPr marL="4572000" indent="0">
              <a:buNone/>
              <a:defRPr sz="2000"/>
            </a:lvl6pPr>
            <a:lvl7pPr marL="5486400" indent="0">
              <a:buNone/>
              <a:defRPr sz="2000"/>
            </a:lvl7pPr>
            <a:lvl8pPr marL="6400800" indent="0">
              <a:buNone/>
              <a:defRPr sz="2000"/>
            </a:lvl8pPr>
            <a:lvl9pPr marL="7315200" indent="0">
              <a:buNone/>
              <a:defRPr sz="2000"/>
            </a:lvl9pPr>
          </a:lstStyle>
          <a:p>
            <a:pPr lvl="0"/>
            <a:r>
              <a:rPr lang="en-US"/>
              <a:t>Click to edit Master text styles</a:t>
            </a:r>
          </a:p>
        </p:txBody>
      </p:sp>
      <p:sp>
        <p:nvSpPr>
          <p:cNvPr id="5" name="Date Placeholder 4"/>
          <p:cNvSpPr>
            <a:spLocks noGrp="1"/>
          </p:cNvSpPr>
          <p:nvPr>
            <p:ph type="dt" sz="half" idx="10"/>
          </p:nvPr>
        </p:nvSpPr>
        <p:spPr/>
        <p:txBody>
          <a:bodyPr/>
          <a:lstStyle/>
          <a:p>
            <a:fld id="{78EFEE9C-4980-FB49-99F7-B2EE082D696C}"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42B347-09D2-D741-BCEB-F62FC144ECF9}" type="slidenum">
              <a:rPr lang="en-US" smtClean="0"/>
              <a:t>‹#›</a:t>
            </a:fld>
            <a:endParaRPr lang="en-US"/>
          </a:p>
        </p:txBody>
      </p:sp>
    </p:spTree>
    <p:extLst>
      <p:ext uri="{BB962C8B-B14F-4D97-AF65-F5344CB8AC3E}">
        <p14:creationId xmlns:p14="http://schemas.microsoft.com/office/powerpoint/2010/main" val="238432240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176679" y="914400"/>
            <a:ext cx="22039909" cy="1107997"/>
          </a:xfrm>
        </p:spPr>
        <p:txBody>
          <a:bodyPr/>
          <a:lstStyle/>
          <a:p>
            <a:r>
              <a:rPr lang="en-US"/>
              <a:t>Click to edit Master title style</a:t>
            </a:r>
          </a:p>
        </p:txBody>
      </p:sp>
      <p:sp>
        <p:nvSpPr>
          <p:cNvPr id="4" name="Text Placeholder 3"/>
          <p:cNvSpPr>
            <a:spLocks noGrp="1"/>
          </p:cNvSpPr>
          <p:nvPr>
            <p:ph type="body" sz="quarter" idx="10"/>
          </p:nvPr>
        </p:nvSpPr>
        <p:spPr>
          <a:xfrm>
            <a:off x="1168552" y="2870201"/>
            <a:ext cx="10425517" cy="3299364"/>
          </a:xfrm>
        </p:spPr>
        <p:txBody>
          <a:bodyPr wrap="square">
            <a:spAutoFit/>
          </a:bodyPr>
          <a:lstStyle>
            <a:lvl1pPr marL="0" indent="0">
              <a:spcBef>
                <a:spcPts val="2447"/>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56" indent="0">
              <a:buFont typeface="Wingdings" panose="05000000000000000000" pitchFamily="2" charset="2"/>
              <a:buNone/>
              <a:defRPr sz="4000" b="0"/>
            </a:lvl2pPr>
            <a:lvl3pPr marL="901665" indent="0">
              <a:buFont typeface="Wingdings" panose="05000000000000000000" pitchFamily="2" charset="2"/>
              <a:buNone/>
              <a:tabLst/>
              <a:defRPr sz="3200" b="0"/>
            </a:lvl3pPr>
            <a:lvl4pPr marL="1304873" indent="0">
              <a:buFont typeface="Wingdings" panose="05000000000000000000" pitchFamily="2" charset="2"/>
              <a:buNone/>
              <a:defRPr sz="2800" b="0"/>
            </a:lvl4pPr>
            <a:lvl5pPr marL="1708083"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6010" y="2870201"/>
            <a:ext cx="10425517" cy="3299364"/>
          </a:xfrm>
        </p:spPr>
        <p:txBody>
          <a:bodyPr wrap="square">
            <a:spAutoFit/>
          </a:bodyPr>
          <a:lstStyle>
            <a:lvl1pPr marL="0" indent="0">
              <a:spcBef>
                <a:spcPts val="2447"/>
              </a:spcBef>
              <a:buClr>
                <a:schemeClr val="tx1"/>
              </a:buClr>
              <a:buFont typeface="Wingdings" panose="05000000000000000000" pitchFamily="2" charset="2"/>
              <a:buNone/>
              <a:defRPr sz="5600" b="0">
                <a:latin typeface="Segoe UI" panose="020B0502040204020203" pitchFamily="34" charset="0"/>
                <a:cs typeface="Segoe UI" panose="020B0502040204020203" pitchFamily="34" charset="0"/>
              </a:defRPr>
            </a:lvl1pPr>
            <a:lvl2pPr marL="511156" indent="0">
              <a:buFont typeface="Wingdings" panose="05000000000000000000" pitchFamily="2" charset="2"/>
              <a:buNone/>
              <a:defRPr sz="4000" b="0"/>
            </a:lvl2pPr>
            <a:lvl3pPr marL="901665" indent="0">
              <a:buFont typeface="Wingdings" panose="05000000000000000000" pitchFamily="2" charset="2"/>
              <a:buNone/>
              <a:tabLst/>
              <a:defRPr sz="3200" b="0"/>
            </a:lvl3pPr>
            <a:lvl4pPr marL="1304873" indent="0">
              <a:buFont typeface="Wingdings" panose="05000000000000000000" pitchFamily="2" charset="2"/>
              <a:buNone/>
              <a:defRPr sz="2800" b="0"/>
            </a:lvl4pPr>
            <a:lvl5pPr marL="1708083" indent="0">
              <a:buFont typeface="Wingdings" panose="05000000000000000000" pitchFamily="2" charset="2"/>
              <a:buNone/>
              <a:tabLst/>
              <a:defRPr sz="28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717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971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66447"/>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585" y="7954638"/>
            <a:ext cx="18290381" cy="677109"/>
          </a:xfrm>
          <a:noFill/>
        </p:spPr>
        <p:txBody>
          <a:bodyPr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01817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66447"/>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585" y="7954638"/>
            <a:ext cx="18290381" cy="677109"/>
          </a:xfrm>
          <a:noFill/>
        </p:spPr>
        <p:txBody>
          <a:bodyPr lIns="0" tIns="0" rIns="0" bIns="0">
            <a:spAutoFit/>
          </a:bodyPr>
          <a:lstStyle>
            <a:lvl1pPr marL="0" indent="0">
              <a:spcBef>
                <a:spcPts val="0"/>
              </a:spcBef>
              <a:spcAft>
                <a:spcPts val="0"/>
              </a:spcAft>
              <a:buFont typeface="Arial" panose="020B0604020202020204" pitchFamily="34" charset="0"/>
              <a:buNone/>
              <a:defRPr sz="44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04216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71616"/>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5921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585" y="6071616"/>
            <a:ext cx="18290381" cy="997196"/>
          </a:xfrm>
          <a:noFill/>
        </p:spPr>
        <p:txBody>
          <a:bodyPr lIns="0" tIns="0" rIns="0" bIns="0" anchor="b" anchorCtr="0">
            <a:spAutoFit/>
          </a:bodyPr>
          <a:lstStyle>
            <a:lvl1pPr algn="l" defTabSz="1865412" rtl="0" eaLnBrk="1" latinLnBrk="0" hangingPunct="1">
              <a:lnSpc>
                <a:spcPct val="90000"/>
              </a:lnSpc>
              <a:spcBef>
                <a:spcPct val="0"/>
              </a:spcBef>
              <a:buNone/>
              <a:defRPr lang="en-US" sz="7200" b="0" kern="1200" cap="none" spc="-10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12498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505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0438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176679" y="2873377"/>
            <a:ext cx="22039909" cy="3816431"/>
          </a:xfrm>
        </p:spPr>
        <p:txBody>
          <a:bodyPr/>
          <a:lstStyle>
            <a:lvl1pPr marL="0" indent="0">
              <a:buNone/>
              <a:defRPr sz="5600">
                <a:solidFill>
                  <a:schemeClr val="tx1"/>
                </a:solidFill>
                <a:latin typeface="Consolas" panose="020B0609020204030204" pitchFamily="49" charset="0"/>
                <a:cs typeface="Consolas" panose="020B0609020204030204" pitchFamily="49" charset="0"/>
              </a:defRPr>
            </a:lvl1pPr>
            <a:lvl2pPr marL="693078" indent="0">
              <a:buNone/>
              <a:defRPr sz="4800">
                <a:solidFill>
                  <a:schemeClr val="tx1"/>
                </a:solidFill>
                <a:latin typeface="Consolas" panose="020B0609020204030204" pitchFamily="49" charset="0"/>
                <a:cs typeface="Consolas" panose="020B0609020204030204" pitchFamily="49" charset="0"/>
              </a:defRPr>
            </a:lvl2pPr>
            <a:lvl3pPr marL="1169169" indent="0">
              <a:buNone/>
              <a:defRPr sz="4000">
                <a:solidFill>
                  <a:schemeClr val="tx1"/>
                </a:solidFill>
                <a:latin typeface="Consolas" panose="020B0609020204030204" pitchFamily="49" charset="0"/>
                <a:cs typeface="Consolas" panose="020B0609020204030204" pitchFamily="49" charset="0"/>
              </a:defRPr>
            </a:lvl3pPr>
            <a:lvl4pPr marL="1629063" indent="0">
              <a:buNone/>
              <a:defRPr sz="3600">
                <a:solidFill>
                  <a:schemeClr val="tx1"/>
                </a:solidFill>
                <a:latin typeface="Consolas" panose="020B0609020204030204" pitchFamily="49" charset="0"/>
                <a:cs typeface="Consolas" panose="020B0609020204030204" pitchFamily="49" charset="0"/>
              </a:defRPr>
            </a:lvl4pPr>
            <a:lvl5pPr marL="2101912" indent="0">
              <a:buNone/>
              <a:defRPr sz="36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2495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1168551" y="12322632"/>
            <a:ext cx="8965415"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1864508" rtl="0" eaLnBrk="0" fontAlgn="auto" latinLnBrk="0" hangingPunct="0">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1168554" y="1171578"/>
            <a:ext cx="2732846" cy="585216"/>
          </a:xfrm>
          <a:prstGeom prst="rect">
            <a:avLst/>
          </a:prstGeom>
        </p:spPr>
      </p:pic>
    </p:spTree>
    <p:extLst>
      <p:ext uri="{BB962C8B-B14F-4D97-AF65-F5344CB8AC3E}">
        <p14:creationId xmlns:p14="http://schemas.microsoft.com/office/powerpoint/2010/main" val="122832223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11.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slideLayout" Target="../slideLayouts/slideLayout73.xml"/><Relationship Id="rId47" Type="http://schemas.openxmlformats.org/officeDocument/2006/relationships/slideLayout" Target="../slideLayouts/slideLayout78.xml"/><Relationship Id="rId50" Type="http://schemas.openxmlformats.org/officeDocument/2006/relationships/slideLayout" Target="../slideLayouts/slideLayout81.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9" Type="http://schemas.openxmlformats.org/officeDocument/2006/relationships/slideLayout" Target="../slideLayouts/slideLayout60.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45" Type="http://schemas.openxmlformats.org/officeDocument/2006/relationships/slideLayout" Target="../slideLayouts/slideLayout76.xml"/><Relationship Id="rId53" Type="http://schemas.openxmlformats.org/officeDocument/2006/relationships/theme" Target="../theme/theme3.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4" Type="http://schemas.openxmlformats.org/officeDocument/2006/relationships/slideLayout" Target="../slideLayouts/slideLayout75.xml"/><Relationship Id="rId52" Type="http://schemas.openxmlformats.org/officeDocument/2006/relationships/slideLayout" Target="../slideLayouts/slideLayout83.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43" Type="http://schemas.openxmlformats.org/officeDocument/2006/relationships/slideLayout" Target="../slideLayouts/slideLayout74.xml"/><Relationship Id="rId48" Type="http://schemas.openxmlformats.org/officeDocument/2006/relationships/slideLayout" Target="../slideLayouts/slideLayout79.xml"/><Relationship Id="rId8" Type="http://schemas.openxmlformats.org/officeDocument/2006/relationships/slideLayout" Target="../slideLayouts/slideLayout39.xml"/><Relationship Id="rId51" Type="http://schemas.openxmlformats.org/officeDocument/2006/relationships/slideLayout" Target="../slideLayouts/slideLayout82.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 Id="rId46" Type="http://schemas.openxmlformats.org/officeDocument/2006/relationships/slideLayout" Target="../slideLayouts/slideLayout77.xml"/><Relationship Id="rId20" Type="http://schemas.openxmlformats.org/officeDocument/2006/relationships/slideLayout" Target="../slideLayouts/slideLayout51.xml"/><Relationship Id="rId41" Type="http://schemas.openxmlformats.org/officeDocument/2006/relationships/slideLayout" Target="../slideLayouts/slideLayout72.xml"/><Relationship Id="rId54" Type="http://schemas.openxmlformats.org/officeDocument/2006/relationships/image" Target="../media/image11.emf"/><Relationship Id="rId1" Type="http://schemas.openxmlformats.org/officeDocument/2006/relationships/slideLayout" Target="../slideLayouts/slideLayout32.xml"/><Relationship Id="rId6" Type="http://schemas.openxmlformats.org/officeDocument/2006/relationships/slideLayout" Target="../slideLayouts/slideLayout37.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49"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image" Target="../media/image11.emf"/><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theme" Target="../theme/theme5.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9" Type="http://schemas.openxmlformats.org/officeDocument/2006/relationships/slideLayout" Target="../slideLayouts/slideLayout155.xml"/><Relationship Id="rId21" Type="http://schemas.openxmlformats.org/officeDocument/2006/relationships/slideLayout" Target="../slideLayouts/slideLayout137.xml"/><Relationship Id="rId34" Type="http://schemas.openxmlformats.org/officeDocument/2006/relationships/slideLayout" Target="../slideLayouts/slideLayout150.xml"/><Relationship Id="rId42" Type="http://schemas.openxmlformats.org/officeDocument/2006/relationships/slideLayout" Target="../slideLayouts/slideLayout158.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37" Type="http://schemas.openxmlformats.org/officeDocument/2006/relationships/slideLayout" Target="../slideLayouts/slideLayout153.xml"/><Relationship Id="rId40" Type="http://schemas.openxmlformats.org/officeDocument/2006/relationships/slideLayout" Target="../slideLayouts/slideLayout156.xml"/><Relationship Id="rId45" Type="http://schemas.openxmlformats.org/officeDocument/2006/relationships/image" Target="../media/image36.png"/><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36" Type="http://schemas.openxmlformats.org/officeDocument/2006/relationships/slideLayout" Target="../slideLayouts/slideLayout152.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4" Type="http://schemas.openxmlformats.org/officeDocument/2006/relationships/image" Target="../media/image35.png"/><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 Id="rId35" Type="http://schemas.openxmlformats.org/officeDocument/2006/relationships/slideLayout" Target="../slideLayouts/slideLayout151.xml"/><Relationship Id="rId43" Type="http://schemas.openxmlformats.org/officeDocument/2006/relationships/theme" Target="../theme/theme6.xml"/><Relationship Id="rId8" Type="http://schemas.openxmlformats.org/officeDocument/2006/relationships/slideLayout" Target="../slideLayouts/slideLayout124.xml"/><Relationship Id="rId3" Type="http://schemas.openxmlformats.org/officeDocument/2006/relationships/slideLayout" Target="../slideLayouts/slideLayout119.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slideLayout" Target="../slideLayouts/slideLayout149.xml"/><Relationship Id="rId38" Type="http://schemas.openxmlformats.org/officeDocument/2006/relationships/slideLayout" Target="../slideLayouts/slideLayout154.xml"/><Relationship Id="rId20" Type="http://schemas.openxmlformats.org/officeDocument/2006/relationships/slideLayout" Target="../slideLayouts/slideLayout136.xml"/><Relationship Id="rId41" Type="http://schemas.openxmlformats.org/officeDocument/2006/relationships/slideLayout" Target="../slideLayouts/slideLayout15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image" Target="../media/image11.emf"/><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82.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image" Target="../media/image65.png"/><Relationship Id="rId5" Type="http://schemas.openxmlformats.org/officeDocument/2006/relationships/theme" Target="../theme/theme8.xml"/><Relationship Id="rId4" Type="http://schemas.openxmlformats.org/officeDocument/2006/relationships/slideLayout" Target="../slideLayouts/slideLayout18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theme" Target="../theme/theme9.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78EFEE9C-4980-FB49-99F7-B2EE082D696C}" type="datetimeFigureOut">
              <a:rPr lang="en-US" smtClean="0"/>
              <a:t>5/28/2022</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A42B347-09D2-D741-BCEB-F62FC144ECF9}" type="slidenum">
              <a:rPr lang="en-US" smtClean="0"/>
              <a:t>‹#›</a:t>
            </a:fld>
            <a:endParaRPr lang="en-US"/>
          </a:p>
        </p:txBody>
      </p:sp>
    </p:spTree>
    <p:extLst>
      <p:ext uri="{BB962C8B-B14F-4D97-AF65-F5344CB8AC3E}">
        <p14:creationId xmlns:p14="http://schemas.microsoft.com/office/powerpoint/2010/main" val="11191285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780" r:id="rId13"/>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679" y="914400"/>
            <a:ext cx="22039909" cy="1107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553" y="2871007"/>
            <a:ext cx="22039909" cy="32254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1"/>
            <a:ext cx="24387175"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1170585"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algn="ctr" defTabSz="1864871"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585291"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algn="ctr" defTabSz="1864871"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19022891" y="5687395"/>
            <a:ext cx="13716000" cy="2341215"/>
          </a:xfrm>
          <a:prstGeom prst="rect">
            <a:avLst/>
          </a:prstGeom>
        </p:spPr>
      </p:pic>
    </p:spTree>
    <p:extLst>
      <p:ext uri="{BB962C8B-B14F-4D97-AF65-F5344CB8AC3E}">
        <p14:creationId xmlns:p14="http://schemas.microsoft.com/office/powerpoint/2010/main" val="420588648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848" r:id="rId18"/>
  </p:sldLayoutIdLst>
  <p:transition>
    <p:fade/>
  </p:transition>
  <p:hf sldNum="0" hdr="0" ftr="0" dt="0"/>
  <p:txStyles>
    <p:titleStyle>
      <a:lvl1pPr algn="l" defTabSz="1865412"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182" marR="0" indent="-457182"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364" marR="0" indent="-457182"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399" marR="0" indent="-400033"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860" marR="0" indent="-361935"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795" marR="0" indent="-336538"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29879"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587"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293"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001"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12" rtl="0" eaLnBrk="1" latinLnBrk="0" hangingPunct="1">
        <a:defRPr sz="3600" kern="1200">
          <a:solidFill>
            <a:schemeClr val="tx1"/>
          </a:solidFill>
          <a:latin typeface="+mn-lt"/>
          <a:ea typeface="+mn-ea"/>
          <a:cs typeface="+mn-cs"/>
        </a:defRPr>
      </a:lvl1pPr>
      <a:lvl2pPr marL="932706" algn="l" defTabSz="1865412" rtl="0" eaLnBrk="1" latinLnBrk="0" hangingPunct="1">
        <a:defRPr sz="3600" kern="1200">
          <a:solidFill>
            <a:schemeClr val="tx1"/>
          </a:solidFill>
          <a:latin typeface="+mn-lt"/>
          <a:ea typeface="+mn-ea"/>
          <a:cs typeface="+mn-cs"/>
        </a:defRPr>
      </a:lvl2pPr>
      <a:lvl3pPr marL="1865412" algn="l" defTabSz="1865412" rtl="0" eaLnBrk="1" latinLnBrk="0" hangingPunct="1">
        <a:defRPr sz="3600" kern="1200">
          <a:solidFill>
            <a:schemeClr val="tx1"/>
          </a:solidFill>
          <a:latin typeface="+mn-lt"/>
          <a:ea typeface="+mn-ea"/>
          <a:cs typeface="+mn-cs"/>
        </a:defRPr>
      </a:lvl3pPr>
      <a:lvl4pPr marL="2798116" algn="l" defTabSz="1865412" rtl="0" eaLnBrk="1" latinLnBrk="0" hangingPunct="1">
        <a:defRPr sz="3600" kern="1200">
          <a:solidFill>
            <a:schemeClr val="tx1"/>
          </a:solidFill>
          <a:latin typeface="+mn-lt"/>
          <a:ea typeface="+mn-ea"/>
          <a:cs typeface="+mn-cs"/>
        </a:defRPr>
      </a:lvl4pPr>
      <a:lvl5pPr marL="3730822" algn="l" defTabSz="1865412" rtl="0" eaLnBrk="1" latinLnBrk="0" hangingPunct="1">
        <a:defRPr sz="3600" kern="1200">
          <a:solidFill>
            <a:schemeClr val="tx1"/>
          </a:solidFill>
          <a:latin typeface="+mn-lt"/>
          <a:ea typeface="+mn-ea"/>
          <a:cs typeface="+mn-cs"/>
        </a:defRPr>
      </a:lvl5pPr>
      <a:lvl6pPr marL="4663530" algn="l" defTabSz="1865412" rtl="0" eaLnBrk="1" latinLnBrk="0" hangingPunct="1">
        <a:defRPr sz="3600" kern="1200">
          <a:solidFill>
            <a:schemeClr val="tx1"/>
          </a:solidFill>
          <a:latin typeface="+mn-lt"/>
          <a:ea typeface="+mn-ea"/>
          <a:cs typeface="+mn-cs"/>
        </a:defRPr>
      </a:lvl6pPr>
      <a:lvl7pPr marL="5596234" algn="l" defTabSz="1865412" rtl="0" eaLnBrk="1" latinLnBrk="0" hangingPunct="1">
        <a:defRPr sz="3600" kern="1200">
          <a:solidFill>
            <a:schemeClr val="tx1"/>
          </a:solidFill>
          <a:latin typeface="+mn-lt"/>
          <a:ea typeface="+mn-ea"/>
          <a:cs typeface="+mn-cs"/>
        </a:defRPr>
      </a:lvl7pPr>
      <a:lvl8pPr marL="6528938" algn="l" defTabSz="1865412" rtl="0" eaLnBrk="1" latinLnBrk="0" hangingPunct="1">
        <a:defRPr sz="3600" kern="1200">
          <a:solidFill>
            <a:schemeClr val="tx1"/>
          </a:solidFill>
          <a:latin typeface="+mn-lt"/>
          <a:ea typeface="+mn-ea"/>
          <a:cs typeface="+mn-cs"/>
        </a:defRPr>
      </a:lvl8pPr>
      <a:lvl9pPr marL="7461646" algn="l" defTabSz="1865412"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679" y="914400"/>
            <a:ext cx="22039909" cy="1107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553" y="2871007"/>
            <a:ext cx="22039909" cy="32254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1"/>
            <a:ext cx="24387175"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1170585"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algn="ctr" defTabSz="1864871"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585291"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algn="ctr" defTabSz="1864871"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4"/>
          <a:srcRect l="762"/>
          <a:stretch/>
        </p:blipFill>
        <p:spPr>
          <a:xfrm rot="5400000">
            <a:off x="19022891" y="5687395"/>
            <a:ext cx="13716000" cy="2341215"/>
          </a:xfrm>
          <a:prstGeom prst="rect">
            <a:avLst/>
          </a:prstGeom>
        </p:spPr>
      </p:pic>
    </p:spTree>
    <p:extLst>
      <p:ext uri="{BB962C8B-B14F-4D97-AF65-F5344CB8AC3E}">
        <p14:creationId xmlns:p14="http://schemas.microsoft.com/office/powerpoint/2010/main" val="84669771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 id="2147483724" r:id="rId33"/>
    <p:sldLayoutId id="2147483725" r:id="rId34"/>
    <p:sldLayoutId id="2147483726" r:id="rId35"/>
    <p:sldLayoutId id="2147483727" r:id="rId36"/>
    <p:sldLayoutId id="2147483728" r:id="rId37"/>
    <p:sldLayoutId id="2147483729" r:id="rId38"/>
    <p:sldLayoutId id="2147483730" r:id="rId39"/>
    <p:sldLayoutId id="2147483731" r:id="rId40"/>
    <p:sldLayoutId id="2147483732" r:id="rId41"/>
    <p:sldLayoutId id="2147483733" r:id="rId42"/>
    <p:sldLayoutId id="2147483734" r:id="rId43"/>
    <p:sldLayoutId id="2147483735" r:id="rId44"/>
    <p:sldLayoutId id="2147483736" r:id="rId45"/>
    <p:sldLayoutId id="2147483737" r:id="rId46"/>
    <p:sldLayoutId id="2147483738" r:id="rId47"/>
    <p:sldLayoutId id="2147483739" r:id="rId48"/>
    <p:sldLayoutId id="2147483740" r:id="rId49"/>
    <p:sldLayoutId id="2147483741" r:id="rId50"/>
    <p:sldLayoutId id="2147483742" r:id="rId51"/>
    <p:sldLayoutId id="2147483743" r:id="rId52"/>
  </p:sldLayoutIdLst>
  <p:transition>
    <p:fade/>
  </p:transition>
  <p:hf sldNum="0" hdr="0" ftr="0" dt="0"/>
  <p:txStyles>
    <p:titleStyle>
      <a:lvl1pPr algn="l" defTabSz="1865412"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182" marR="0" indent="-457182"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364" marR="0" indent="-457182"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399" marR="0" indent="-400033"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860" marR="0" indent="-361935"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795" marR="0" indent="-336538"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29879"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587"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293"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001"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12" rtl="0" eaLnBrk="1" latinLnBrk="0" hangingPunct="1">
        <a:defRPr sz="3600" kern="1200">
          <a:solidFill>
            <a:schemeClr val="tx1"/>
          </a:solidFill>
          <a:latin typeface="+mn-lt"/>
          <a:ea typeface="+mn-ea"/>
          <a:cs typeface="+mn-cs"/>
        </a:defRPr>
      </a:lvl1pPr>
      <a:lvl2pPr marL="932706" algn="l" defTabSz="1865412" rtl="0" eaLnBrk="1" latinLnBrk="0" hangingPunct="1">
        <a:defRPr sz="3600" kern="1200">
          <a:solidFill>
            <a:schemeClr val="tx1"/>
          </a:solidFill>
          <a:latin typeface="+mn-lt"/>
          <a:ea typeface="+mn-ea"/>
          <a:cs typeface="+mn-cs"/>
        </a:defRPr>
      </a:lvl2pPr>
      <a:lvl3pPr marL="1865412" algn="l" defTabSz="1865412" rtl="0" eaLnBrk="1" latinLnBrk="0" hangingPunct="1">
        <a:defRPr sz="3600" kern="1200">
          <a:solidFill>
            <a:schemeClr val="tx1"/>
          </a:solidFill>
          <a:latin typeface="+mn-lt"/>
          <a:ea typeface="+mn-ea"/>
          <a:cs typeface="+mn-cs"/>
        </a:defRPr>
      </a:lvl3pPr>
      <a:lvl4pPr marL="2798116" algn="l" defTabSz="1865412" rtl="0" eaLnBrk="1" latinLnBrk="0" hangingPunct="1">
        <a:defRPr sz="3600" kern="1200">
          <a:solidFill>
            <a:schemeClr val="tx1"/>
          </a:solidFill>
          <a:latin typeface="+mn-lt"/>
          <a:ea typeface="+mn-ea"/>
          <a:cs typeface="+mn-cs"/>
        </a:defRPr>
      </a:lvl4pPr>
      <a:lvl5pPr marL="3730822" algn="l" defTabSz="1865412" rtl="0" eaLnBrk="1" latinLnBrk="0" hangingPunct="1">
        <a:defRPr sz="3600" kern="1200">
          <a:solidFill>
            <a:schemeClr val="tx1"/>
          </a:solidFill>
          <a:latin typeface="+mn-lt"/>
          <a:ea typeface="+mn-ea"/>
          <a:cs typeface="+mn-cs"/>
        </a:defRPr>
      </a:lvl5pPr>
      <a:lvl6pPr marL="4663530" algn="l" defTabSz="1865412" rtl="0" eaLnBrk="1" latinLnBrk="0" hangingPunct="1">
        <a:defRPr sz="3600" kern="1200">
          <a:solidFill>
            <a:schemeClr val="tx1"/>
          </a:solidFill>
          <a:latin typeface="+mn-lt"/>
          <a:ea typeface="+mn-ea"/>
          <a:cs typeface="+mn-cs"/>
        </a:defRPr>
      </a:lvl6pPr>
      <a:lvl7pPr marL="5596234" algn="l" defTabSz="1865412" rtl="0" eaLnBrk="1" latinLnBrk="0" hangingPunct="1">
        <a:defRPr sz="3600" kern="1200">
          <a:solidFill>
            <a:schemeClr val="tx1"/>
          </a:solidFill>
          <a:latin typeface="+mn-lt"/>
          <a:ea typeface="+mn-ea"/>
          <a:cs typeface="+mn-cs"/>
        </a:defRPr>
      </a:lvl7pPr>
      <a:lvl8pPr marL="6528938" algn="l" defTabSz="1865412" rtl="0" eaLnBrk="1" latinLnBrk="0" hangingPunct="1">
        <a:defRPr sz="3600" kern="1200">
          <a:solidFill>
            <a:schemeClr val="tx1"/>
          </a:solidFill>
          <a:latin typeface="+mn-lt"/>
          <a:ea typeface="+mn-ea"/>
          <a:cs typeface="+mn-cs"/>
        </a:defRPr>
      </a:lvl8pPr>
      <a:lvl9pPr marL="7461646" algn="l" defTabSz="1865412"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679" y="914400"/>
            <a:ext cx="22039909" cy="1107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553" y="2871007"/>
            <a:ext cx="22039909" cy="32254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1"/>
            <a:ext cx="24387175"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1170585"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algn="ctr" defTabSz="1864871"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1"/>
            <a:ext cx="585291"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algn="ctr" defTabSz="1864871"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srcRect l="762"/>
          <a:stretch/>
        </p:blipFill>
        <p:spPr>
          <a:xfrm rot="5400000">
            <a:off x="19022891" y="5687395"/>
            <a:ext cx="13716000" cy="2341215"/>
          </a:xfrm>
          <a:prstGeom prst="rect">
            <a:avLst/>
          </a:prstGeom>
        </p:spPr>
      </p:pic>
    </p:spTree>
    <p:extLst>
      <p:ext uri="{BB962C8B-B14F-4D97-AF65-F5344CB8AC3E}">
        <p14:creationId xmlns:p14="http://schemas.microsoft.com/office/powerpoint/2010/main" val="3271485313"/>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Lst>
  <p:transition>
    <p:fade/>
  </p:transition>
  <p:hf sldNum="0" hdr="0" ftr="0" dt="0"/>
  <p:txStyles>
    <p:titleStyle>
      <a:lvl1pPr algn="l" defTabSz="1865412"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182" marR="0" indent="-457182"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364" marR="0" indent="-457182"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399" marR="0" indent="-400033"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860" marR="0" indent="-361935"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795" marR="0" indent="-336538" algn="l" defTabSz="18654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29879"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587"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293"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001" indent="-466353" algn="l" defTabSz="1865412"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12" rtl="0" eaLnBrk="1" latinLnBrk="0" hangingPunct="1">
        <a:defRPr sz="3600" kern="1200">
          <a:solidFill>
            <a:schemeClr val="tx1"/>
          </a:solidFill>
          <a:latin typeface="+mn-lt"/>
          <a:ea typeface="+mn-ea"/>
          <a:cs typeface="+mn-cs"/>
        </a:defRPr>
      </a:lvl1pPr>
      <a:lvl2pPr marL="932706" algn="l" defTabSz="1865412" rtl="0" eaLnBrk="1" latinLnBrk="0" hangingPunct="1">
        <a:defRPr sz="3600" kern="1200">
          <a:solidFill>
            <a:schemeClr val="tx1"/>
          </a:solidFill>
          <a:latin typeface="+mn-lt"/>
          <a:ea typeface="+mn-ea"/>
          <a:cs typeface="+mn-cs"/>
        </a:defRPr>
      </a:lvl2pPr>
      <a:lvl3pPr marL="1865412" algn="l" defTabSz="1865412" rtl="0" eaLnBrk="1" latinLnBrk="0" hangingPunct="1">
        <a:defRPr sz="3600" kern="1200">
          <a:solidFill>
            <a:schemeClr val="tx1"/>
          </a:solidFill>
          <a:latin typeface="+mn-lt"/>
          <a:ea typeface="+mn-ea"/>
          <a:cs typeface="+mn-cs"/>
        </a:defRPr>
      </a:lvl3pPr>
      <a:lvl4pPr marL="2798116" algn="l" defTabSz="1865412" rtl="0" eaLnBrk="1" latinLnBrk="0" hangingPunct="1">
        <a:defRPr sz="3600" kern="1200">
          <a:solidFill>
            <a:schemeClr val="tx1"/>
          </a:solidFill>
          <a:latin typeface="+mn-lt"/>
          <a:ea typeface="+mn-ea"/>
          <a:cs typeface="+mn-cs"/>
        </a:defRPr>
      </a:lvl4pPr>
      <a:lvl5pPr marL="3730822" algn="l" defTabSz="1865412" rtl="0" eaLnBrk="1" latinLnBrk="0" hangingPunct="1">
        <a:defRPr sz="3600" kern="1200">
          <a:solidFill>
            <a:schemeClr val="tx1"/>
          </a:solidFill>
          <a:latin typeface="+mn-lt"/>
          <a:ea typeface="+mn-ea"/>
          <a:cs typeface="+mn-cs"/>
        </a:defRPr>
      </a:lvl5pPr>
      <a:lvl6pPr marL="4663530" algn="l" defTabSz="1865412" rtl="0" eaLnBrk="1" latinLnBrk="0" hangingPunct="1">
        <a:defRPr sz="3600" kern="1200">
          <a:solidFill>
            <a:schemeClr val="tx1"/>
          </a:solidFill>
          <a:latin typeface="+mn-lt"/>
          <a:ea typeface="+mn-ea"/>
          <a:cs typeface="+mn-cs"/>
        </a:defRPr>
      </a:lvl6pPr>
      <a:lvl7pPr marL="5596234" algn="l" defTabSz="1865412" rtl="0" eaLnBrk="1" latinLnBrk="0" hangingPunct="1">
        <a:defRPr sz="3600" kern="1200">
          <a:solidFill>
            <a:schemeClr val="tx1"/>
          </a:solidFill>
          <a:latin typeface="+mn-lt"/>
          <a:ea typeface="+mn-ea"/>
          <a:cs typeface="+mn-cs"/>
        </a:defRPr>
      </a:lvl7pPr>
      <a:lvl8pPr marL="6528938" algn="l" defTabSz="1865412" rtl="0" eaLnBrk="1" latinLnBrk="0" hangingPunct="1">
        <a:defRPr sz="3600" kern="1200">
          <a:solidFill>
            <a:schemeClr val="tx1"/>
          </a:solidFill>
          <a:latin typeface="+mn-lt"/>
          <a:ea typeface="+mn-ea"/>
          <a:cs typeface="+mn-cs"/>
        </a:defRPr>
      </a:lvl8pPr>
      <a:lvl9pPr marL="7461646" algn="l" defTabSz="1865412"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78EFEE9C-4980-FB49-99F7-B2EE082D696C}" type="datetimeFigureOut">
              <a:rPr lang="en-US" smtClean="0"/>
              <a:t>5/28/2022</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A42B347-09D2-D741-BCEB-F62FC144ECF9}" type="slidenum">
              <a:rPr lang="en-US" smtClean="0"/>
              <a:t>‹#›</a:t>
            </a:fld>
            <a:endParaRPr lang="en-US"/>
          </a:p>
        </p:txBody>
      </p:sp>
    </p:spTree>
    <p:extLst>
      <p:ext uri="{BB962C8B-B14F-4D97-AF65-F5344CB8AC3E}">
        <p14:creationId xmlns:p14="http://schemas.microsoft.com/office/powerpoint/2010/main" val="604477211"/>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76679" y="1225504"/>
            <a:ext cx="22039909" cy="110799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552" y="3182111"/>
            <a:ext cx="22039909" cy="3225498"/>
          </a:xfrm>
          <a:prstGeom prst="rect">
            <a:avLst/>
          </a:prstGeom>
          <a:noFill/>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7175"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584"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92"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7EAB1101-C6A0-AC42-AD1D-D1E10075128C}"/>
              </a:ext>
            </a:extLst>
          </p:cNvPr>
          <p:cNvGrpSpPr/>
          <p:nvPr userDrawn="1"/>
        </p:nvGrpSpPr>
        <p:grpSpPr>
          <a:xfrm>
            <a:off x="2366658" y="-3628211"/>
            <a:ext cx="19643697" cy="2786966"/>
            <a:chOff x="0" y="-1814106"/>
            <a:chExt cx="9820570" cy="1393483"/>
          </a:xfrm>
        </p:grpSpPr>
        <p:pic>
          <p:nvPicPr>
            <p:cNvPr id="6" name="Picture 5" descr="Diagram&#10;&#10;Description automatically generated with low confidence">
              <a:extLst>
                <a:ext uri="{FF2B5EF4-FFF2-40B4-BE49-F238E27FC236}">
                  <a16:creationId xmlns:a16="http://schemas.microsoft.com/office/drawing/2014/main" id="{880E5968-62FD-0549-9864-3804DCC8B0E0}"/>
                </a:ext>
              </a:extLst>
            </p:cNvPr>
            <p:cNvPicPr>
              <a:picLocks noChangeAspect="1"/>
            </p:cNvPicPr>
            <p:nvPr userDrawn="1"/>
          </p:nvPicPr>
          <p:blipFill>
            <a:blip r:embed="rId44"/>
            <a:stretch>
              <a:fillRect/>
            </a:stretch>
          </p:blipFill>
          <p:spPr>
            <a:xfrm>
              <a:off x="0" y="-1814106"/>
              <a:ext cx="6356476" cy="1393483"/>
            </a:xfrm>
            <a:prstGeom prst="rect">
              <a:avLst/>
            </a:prstGeom>
          </p:spPr>
        </p:pic>
        <p:pic>
          <p:nvPicPr>
            <p:cNvPr id="36" name="Picture 35" descr="Graphical user interface, application&#10;&#10;Description automatically generated">
              <a:extLst>
                <a:ext uri="{FF2B5EF4-FFF2-40B4-BE49-F238E27FC236}">
                  <a16:creationId xmlns:a16="http://schemas.microsoft.com/office/drawing/2014/main" id="{BAD0176E-2622-CD45-9BD1-2DAF196CBAD5}"/>
                </a:ext>
              </a:extLst>
            </p:cNvPr>
            <p:cNvPicPr>
              <a:picLocks noChangeAspect="1"/>
            </p:cNvPicPr>
            <p:nvPr userDrawn="1"/>
          </p:nvPicPr>
          <p:blipFill>
            <a:blip r:embed="rId45"/>
            <a:stretch>
              <a:fillRect/>
            </a:stretch>
          </p:blipFill>
          <p:spPr>
            <a:xfrm>
              <a:off x="6326496" y="-1814106"/>
              <a:ext cx="3494074" cy="1393470"/>
            </a:xfrm>
            <a:prstGeom prst="rect">
              <a:avLst/>
            </a:prstGeom>
          </p:spPr>
        </p:pic>
      </p:grpSp>
    </p:spTree>
    <p:extLst>
      <p:ext uri="{BB962C8B-B14F-4D97-AF65-F5344CB8AC3E}">
        <p14:creationId xmlns:p14="http://schemas.microsoft.com/office/powerpoint/2010/main" val="11493423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Lst>
  <p:transition>
    <p:fade/>
  </p:transition>
  <p:hf sldNum="0" hdr="0" ftr="0" dt="0"/>
  <p:txStyles>
    <p:titleStyle>
      <a:lvl1pPr algn="l" defTabSz="1865484"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679" y="914400"/>
            <a:ext cx="22039909" cy="110799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552" y="2871007"/>
            <a:ext cx="22039909" cy="322549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7175"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584"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ctr" defTabSz="1864944"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92"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ctr" defTabSz="1864944" rtl="0"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3"/>
          <a:srcRect l="762"/>
          <a:stretch/>
        </p:blipFill>
        <p:spPr>
          <a:xfrm rot="5400000">
            <a:off x="19022889" y="5687395"/>
            <a:ext cx="13716000" cy="2341215"/>
          </a:xfrm>
          <a:prstGeom prst="rect">
            <a:avLst/>
          </a:prstGeom>
        </p:spPr>
      </p:pic>
    </p:spTree>
    <p:extLst>
      <p:ext uri="{BB962C8B-B14F-4D97-AF65-F5344CB8AC3E}">
        <p14:creationId xmlns:p14="http://schemas.microsoft.com/office/powerpoint/2010/main" val="69300756"/>
      </p:ext>
    </p:extLst>
  </p:cSld>
  <p:clrMap bg1="dk1" tx1="lt1" bg2="dk2" tx2="lt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Lst>
  <p:transition>
    <p:fade/>
  </p:transition>
  <p:hf sldNum="0" hdr="0" ftr="0" dt="0"/>
  <p:txStyles>
    <p:titleStyle>
      <a:lvl1pPr algn="l" defTabSz="1865484"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solidFill>
            <a:schemeClr val="tx1"/>
          </a:solidFill>
          <a:latin typeface="+mn-lt"/>
          <a:ea typeface="+mn-ea"/>
          <a:cs typeface="Segoe UI" panose="020B05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solidFill>
            <a:schemeClr val="tx1"/>
          </a:soli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solidFill>
            <a:schemeClr val="tx1"/>
          </a:soli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screenshot of a game&#10;&#10;Description automatically generated with medium confidence">
            <a:extLst>
              <a:ext uri="{FF2B5EF4-FFF2-40B4-BE49-F238E27FC236}">
                <a16:creationId xmlns:a16="http://schemas.microsoft.com/office/drawing/2014/main" id="{A684FB72-B886-A911-73C1-4FC0CAE9F9A1}"/>
              </a:ext>
            </a:extLst>
          </p:cNvPr>
          <p:cNvPicPr>
            <a:picLocks noChangeAspect="1"/>
          </p:cNvPicPr>
          <p:nvPr userDrawn="1"/>
        </p:nvPicPr>
        <p:blipFill>
          <a:blip r:embed="rId6"/>
          <a:stretch>
            <a:fillRect/>
          </a:stretch>
        </p:blipFill>
        <p:spPr>
          <a:xfrm>
            <a:off x="1586" y="0"/>
            <a:ext cx="24384000" cy="13716000"/>
          </a:xfrm>
          <a:prstGeom prst="rect">
            <a:avLst/>
          </a:prstGeom>
        </p:spPr>
      </p:pic>
      <p:sp>
        <p:nvSpPr>
          <p:cNvPr id="2" name="Title Placeholder 1"/>
          <p:cNvSpPr>
            <a:spLocks noGrp="1"/>
          </p:cNvSpPr>
          <p:nvPr>
            <p:ph type="title"/>
          </p:nvPr>
        </p:nvSpPr>
        <p:spPr>
          <a:xfrm>
            <a:off x="1676620" y="730253"/>
            <a:ext cx="21033937"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20" y="3651250"/>
            <a:ext cx="21033937"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6620" y="12712703"/>
            <a:ext cx="5487113"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FEE67160-6A1D-484D-926D-F5B3EF0AC716}" type="datetimeFigureOut">
              <a:rPr lang="en-US" smtClean="0"/>
              <a:t>5/28/2022</a:t>
            </a:fld>
            <a:endParaRPr lang="en-US"/>
          </a:p>
        </p:txBody>
      </p:sp>
      <p:sp>
        <p:nvSpPr>
          <p:cNvPr id="5" name="Footer Placeholder 4"/>
          <p:cNvSpPr>
            <a:spLocks noGrp="1"/>
          </p:cNvSpPr>
          <p:nvPr>
            <p:ph type="ftr" sz="quarter" idx="3"/>
          </p:nvPr>
        </p:nvSpPr>
        <p:spPr>
          <a:xfrm>
            <a:off x="8078252" y="12712703"/>
            <a:ext cx="8230673"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4" y="12712703"/>
            <a:ext cx="5487113"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6A516B6-55B6-EB4B-BBD3-7E1FD3D9D801}" type="slidenum">
              <a:rPr lang="en-US" smtClean="0"/>
              <a:t>‹#›</a:t>
            </a:fld>
            <a:endParaRPr lang="en-US"/>
          </a:p>
        </p:txBody>
      </p:sp>
      <p:sp>
        <p:nvSpPr>
          <p:cNvPr id="14" name="Rectangle 13">
            <a:extLst>
              <a:ext uri="{FF2B5EF4-FFF2-40B4-BE49-F238E27FC236}">
                <a16:creationId xmlns:a16="http://schemas.microsoft.com/office/drawing/2014/main" id="{406B7E05-AF54-FA4E-80F5-A2FDC62BB1CF}"/>
              </a:ext>
            </a:extLst>
          </p:cNvPr>
          <p:cNvSpPr/>
          <p:nvPr userDrawn="1"/>
        </p:nvSpPr>
        <p:spPr>
          <a:xfrm>
            <a:off x="1" y="-54216"/>
            <a:ext cx="24387175" cy="7452544"/>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3172983933"/>
      </p:ext>
    </p:extLst>
  </p:cSld>
  <p:clrMap bg1="lt1" tx1="dk1" bg2="lt2" tx2="dk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Lst>
  <p:txStyles>
    <p:titleStyle>
      <a:lvl1pPr algn="l" defTabSz="1828068" rtl="0" eaLnBrk="1" latinLnBrk="0" hangingPunct="1">
        <a:lnSpc>
          <a:spcPct val="90000"/>
        </a:lnSpc>
        <a:spcBef>
          <a:spcPct val="0"/>
        </a:spcBef>
        <a:buNone/>
        <a:defRPr sz="8796" kern="1200">
          <a:solidFill>
            <a:schemeClr val="tx1"/>
          </a:solidFill>
          <a:latin typeface="+mj-lt"/>
          <a:ea typeface="+mj-ea"/>
          <a:cs typeface="+mj-cs"/>
        </a:defRPr>
      </a:lvl1pPr>
    </p:titleStyle>
    <p:bodyStyle>
      <a:lvl1pPr marL="457018" indent="-457018" algn="l" defTabSz="1828068" rtl="0" eaLnBrk="1" latinLnBrk="0" hangingPunct="1">
        <a:lnSpc>
          <a:spcPct val="90000"/>
        </a:lnSpc>
        <a:spcBef>
          <a:spcPts val="2000"/>
        </a:spcBef>
        <a:buFont typeface="Arial" panose="020B0604020202020204" pitchFamily="34" charset="0"/>
        <a:buChar char="•"/>
        <a:defRPr sz="5598" kern="1200">
          <a:solidFill>
            <a:schemeClr val="tx1"/>
          </a:solidFill>
          <a:latin typeface="+mn-lt"/>
          <a:ea typeface="+mn-ea"/>
          <a:cs typeface="+mn-cs"/>
        </a:defRPr>
      </a:lvl1pPr>
      <a:lvl2pPr marL="1371052" indent="-457018" algn="l" defTabSz="1828068" rtl="0" eaLnBrk="1" latinLnBrk="0" hangingPunct="1">
        <a:lnSpc>
          <a:spcPct val="90000"/>
        </a:lnSpc>
        <a:spcBef>
          <a:spcPts val="1000"/>
        </a:spcBef>
        <a:buFont typeface="Arial" panose="020B0604020202020204" pitchFamily="34" charset="0"/>
        <a:buChar char="•"/>
        <a:defRPr sz="4798" kern="1200">
          <a:solidFill>
            <a:schemeClr val="tx1"/>
          </a:solidFill>
          <a:latin typeface="+mn-lt"/>
          <a:ea typeface="+mn-ea"/>
          <a:cs typeface="+mn-cs"/>
        </a:defRPr>
      </a:lvl2pPr>
      <a:lvl3pPr marL="2285086" indent="-457018" algn="l" defTabSz="1828068" rtl="0" eaLnBrk="1" latinLnBrk="0" hangingPunct="1">
        <a:lnSpc>
          <a:spcPct val="90000"/>
        </a:lnSpc>
        <a:spcBef>
          <a:spcPts val="1000"/>
        </a:spcBef>
        <a:buFont typeface="Arial" panose="020B0604020202020204" pitchFamily="34" charset="0"/>
        <a:buChar char="•"/>
        <a:defRPr sz="3998" kern="1200">
          <a:solidFill>
            <a:schemeClr val="tx1"/>
          </a:solidFill>
          <a:latin typeface="+mn-lt"/>
          <a:ea typeface="+mn-ea"/>
          <a:cs typeface="+mn-cs"/>
        </a:defRPr>
      </a:lvl3pPr>
      <a:lvl4pPr marL="3199120" indent="-457018" algn="l" defTabSz="1828068"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4pPr>
      <a:lvl5pPr marL="4113154" indent="-457018" algn="l" defTabSz="1828068"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5pPr>
      <a:lvl6pPr marL="5027188" indent="-457018" algn="l" defTabSz="1828068"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6pPr>
      <a:lvl7pPr marL="5941222" indent="-457018" algn="l" defTabSz="1828068"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7pPr>
      <a:lvl8pPr marL="6855256" indent="-457018" algn="l" defTabSz="1828068"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8pPr>
      <a:lvl9pPr marL="7769292" indent="-457018" algn="l" defTabSz="1828068" rtl="0" eaLnBrk="1" latinLnBrk="0" hangingPunct="1">
        <a:lnSpc>
          <a:spcPct val="90000"/>
        </a:lnSpc>
        <a:spcBef>
          <a:spcPts val="1000"/>
        </a:spcBef>
        <a:buFont typeface="Arial" panose="020B0604020202020204" pitchFamily="34" charset="0"/>
        <a:buChar char="•"/>
        <a:defRPr sz="3598" kern="1200">
          <a:solidFill>
            <a:schemeClr val="tx1"/>
          </a:solidFill>
          <a:latin typeface="+mn-lt"/>
          <a:ea typeface="+mn-ea"/>
          <a:cs typeface="+mn-cs"/>
        </a:defRPr>
      </a:lvl9pPr>
    </p:bodyStyle>
    <p:otherStyle>
      <a:defPPr>
        <a:defRPr lang="en-US"/>
      </a:defPPr>
      <a:lvl1pPr marL="0" algn="l" defTabSz="1828068" rtl="0" eaLnBrk="1" latinLnBrk="0" hangingPunct="1">
        <a:defRPr sz="3598" kern="1200">
          <a:solidFill>
            <a:schemeClr val="tx1"/>
          </a:solidFill>
          <a:latin typeface="+mn-lt"/>
          <a:ea typeface="+mn-ea"/>
          <a:cs typeface="+mn-cs"/>
        </a:defRPr>
      </a:lvl1pPr>
      <a:lvl2pPr marL="914034" algn="l" defTabSz="1828068" rtl="0" eaLnBrk="1" latinLnBrk="0" hangingPunct="1">
        <a:defRPr sz="3598" kern="1200">
          <a:solidFill>
            <a:schemeClr val="tx1"/>
          </a:solidFill>
          <a:latin typeface="+mn-lt"/>
          <a:ea typeface="+mn-ea"/>
          <a:cs typeface="+mn-cs"/>
        </a:defRPr>
      </a:lvl2pPr>
      <a:lvl3pPr marL="1828068" algn="l" defTabSz="1828068" rtl="0" eaLnBrk="1" latinLnBrk="0" hangingPunct="1">
        <a:defRPr sz="3598" kern="1200">
          <a:solidFill>
            <a:schemeClr val="tx1"/>
          </a:solidFill>
          <a:latin typeface="+mn-lt"/>
          <a:ea typeface="+mn-ea"/>
          <a:cs typeface="+mn-cs"/>
        </a:defRPr>
      </a:lvl3pPr>
      <a:lvl4pPr marL="2742102" algn="l" defTabSz="1828068" rtl="0" eaLnBrk="1" latinLnBrk="0" hangingPunct="1">
        <a:defRPr sz="3598" kern="1200">
          <a:solidFill>
            <a:schemeClr val="tx1"/>
          </a:solidFill>
          <a:latin typeface="+mn-lt"/>
          <a:ea typeface="+mn-ea"/>
          <a:cs typeface="+mn-cs"/>
        </a:defRPr>
      </a:lvl4pPr>
      <a:lvl5pPr marL="3656136" algn="l" defTabSz="1828068" rtl="0" eaLnBrk="1" latinLnBrk="0" hangingPunct="1">
        <a:defRPr sz="3598" kern="1200">
          <a:solidFill>
            <a:schemeClr val="tx1"/>
          </a:solidFill>
          <a:latin typeface="+mn-lt"/>
          <a:ea typeface="+mn-ea"/>
          <a:cs typeface="+mn-cs"/>
        </a:defRPr>
      </a:lvl5pPr>
      <a:lvl6pPr marL="4570172" algn="l" defTabSz="1828068" rtl="0" eaLnBrk="1" latinLnBrk="0" hangingPunct="1">
        <a:defRPr sz="3598" kern="1200">
          <a:solidFill>
            <a:schemeClr val="tx1"/>
          </a:solidFill>
          <a:latin typeface="+mn-lt"/>
          <a:ea typeface="+mn-ea"/>
          <a:cs typeface="+mn-cs"/>
        </a:defRPr>
      </a:lvl6pPr>
      <a:lvl7pPr marL="5484206" algn="l" defTabSz="1828068" rtl="0" eaLnBrk="1" latinLnBrk="0" hangingPunct="1">
        <a:defRPr sz="3598" kern="1200">
          <a:solidFill>
            <a:schemeClr val="tx1"/>
          </a:solidFill>
          <a:latin typeface="+mn-lt"/>
          <a:ea typeface="+mn-ea"/>
          <a:cs typeface="+mn-cs"/>
        </a:defRPr>
      </a:lvl7pPr>
      <a:lvl8pPr marL="6398240" algn="l" defTabSz="1828068" rtl="0" eaLnBrk="1" latinLnBrk="0" hangingPunct="1">
        <a:defRPr sz="3598" kern="1200">
          <a:solidFill>
            <a:schemeClr val="tx1"/>
          </a:solidFill>
          <a:latin typeface="+mn-lt"/>
          <a:ea typeface="+mn-ea"/>
          <a:cs typeface="+mn-cs"/>
        </a:defRPr>
      </a:lvl8pPr>
      <a:lvl9pPr marL="7312274" algn="l" defTabSz="1828068" rtl="0" eaLnBrk="1" latinLnBrk="0" hangingPunct="1">
        <a:defRPr sz="3598"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619" y="730253"/>
            <a:ext cx="21033938"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76618" y="12712703"/>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FEE67160-6A1D-484D-926D-F5B3EF0AC716}" type="datetimeFigureOut">
              <a:rPr lang="en-US" smtClean="0"/>
              <a:t>5/28/2022</a:t>
            </a:fld>
            <a:endParaRPr lang="en-US"/>
          </a:p>
        </p:txBody>
      </p:sp>
      <p:sp>
        <p:nvSpPr>
          <p:cNvPr id="5" name="Footer Placeholder 4"/>
          <p:cNvSpPr>
            <a:spLocks noGrp="1"/>
          </p:cNvSpPr>
          <p:nvPr>
            <p:ph type="ftr" sz="quarter" idx="3"/>
          </p:nvPr>
        </p:nvSpPr>
        <p:spPr>
          <a:xfrm>
            <a:off x="8078252" y="12712703"/>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7223443" y="12712703"/>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6A516B6-55B6-EB4B-BBD3-7E1FD3D9D801}" type="slidenum">
              <a:rPr lang="en-US" smtClean="0"/>
              <a:t>‹#›</a:t>
            </a:fld>
            <a:endParaRPr lang="en-US"/>
          </a:p>
        </p:txBody>
      </p:sp>
    </p:spTree>
    <p:extLst>
      <p:ext uri="{BB962C8B-B14F-4D97-AF65-F5344CB8AC3E}">
        <p14:creationId xmlns:p14="http://schemas.microsoft.com/office/powerpoint/2010/main" val="2035914003"/>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70" r:id="rId15"/>
    <p:sldLayoutId id="2147483871" r:id="rId16"/>
  </p:sldLayoutIdLst>
  <p:txStyles>
    <p:titleStyle>
      <a:lvl1pPr algn="l" defTabSz="1828434"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108" indent="-457108" algn="l" defTabSz="1828434" rtl="0" eaLnBrk="1" latinLnBrk="0" hangingPunct="1">
        <a:lnSpc>
          <a:spcPct val="90000"/>
        </a:lnSpc>
        <a:spcBef>
          <a:spcPts val="2000"/>
        </a:spcBef>
        <a:buFont typeface="Arial" panose="020B0604020202020204" pitchFamily="34" charset="0"/>
        <a:buChar char="•"/>
        <a:defRPr sz="5598" kern="1200">
          <a:solidFill>
            <a:schemeClr val="tx1"/>
          </a:solidFill>
          <a:latin typeface="+mn-lt"/>
          <a:ea typeface="+mn-ea"/>
          <a:cs typeface="+mn-cs"/>
        </a:defRPr>
      </a:lvl1pPr>
      <a:lvl2pPr marL="1371326" indent="-457108" algn="l" defTabSz="1828434"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542" indent="-457108" algn="l" defTabSz="1828434"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199760"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3978"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8194"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2"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8"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8"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2"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2"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6"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1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152.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11.xml.rels><?xml version="1.0" encoding="UTF-8" standalone="yes"?>
<Relationships xmlns="http://schemas.openxmlformats.org/package/2006/relationships"><Relationship Id="rId3" Type="http://schemas.microsoft.com/office/2018/10/relationships/comments" Target="../comments/modernComment_7FFFC9AC_B37E1FDC.xml"/><Relationship Id="rId2" Type="http://schemas.openxmlformats.org/officeDocument/2006/relationships/notesSlide" Target="../notesSlides/notesSlide10.xml"/><Relationship Id="rId1" Type="http://schemas.openxmlformats.org/officeDocument/2006/relationships/slideLayout" Target="../slideLayouts/slideLayout153.xml"/></Relationships>
</file>

<file path=ppt/slides/_rels/slide1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1.xml"/><Relationship Id="rId1" Type="http://schemas.openxmlformats.org/officeDocument/2006/relationships/slideLayout" Target="../slideLayouts/slideLayout153.xml"/></Relationships>
</file>

<file path=ppt/slides/_rels/slide13.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153.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91.svg"/><Relationship Id="rId4" Type="http://schemas.openxmlformats.org/officeDocument/2006/relationships/image" Target="../media/image85.svg"/><Relationship Id="rId9"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svg"/><Relationship Id="rId3" Type="http://schemas.openxmlformats.org/officeDocument/2006/relationships/image" Target="../media/image92.jpeg"/><Relationship Id="rId7" Type="http://schemas.openxmlformats.org/officeDocument/2006/relationships/image" Target="../media/image96.svg"/><Relationship Id="rId12" Type="http://schemas.openxmlformats.org/officeDocument/2006/relationships/image" Target="../media/image101.png"/><Relationship Id="rId17" Type="http://schemas.openxmlformats.org/officeDocument/2006/relationships/image" Target="../media/image106.svg"/><Relationship Id="rId2" Type="http://schemas.openxmlformats.org/officeDocument/2006/relationships/notesSlide" Target="../notesSlides/notesSlide13.xml"/><Relationship Id="rId16" Type="http://schemas.openxmlformats.org/officeDocument/2006/relationships/image" Target="../media/image105.png"/><Relationship Id="rId1" Type="http://schemas.openxmlformats.org/officeDocument/2006/relationships/slideLayout" Target="../slideLayouts/slideLayout153.xml"/><Relationship Id="rId6" Type="http://schemas.openxmlformats.org/officeDocument/2006/relationships/image" Target="../media/image95.png"/><Relationship Id="rId11" Type="http://schemas.openxmlformats.org/officeDocument/2006/relationships/image" Target="../media/image100.svg"/><Relationship Id="rId5" Type="http://schemas.openxmlformats.org/officeDocument/2006/relationships/image" Target="../media/image94.svg"/><Relationship Id="rId15" Type="http://schemas.openxmlformats.org/officeDocument/2006/relationships/image" Target="../media/image104.sv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svg"/><Relationship Id="rId14" Type="http://schemas.openxmlformats.org/officeDocument/2006/relationships/image" Target="../media/image103.png"/></Relationships>
</file>

<file path=ppt/slides/_rels/slide15.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6.jpeg"/><Relationship Id="rId18" Type="http://schemas.openxmlformats.org/officeDocument/2006/relationships/image" Target="../media/image121.jpeg"/><Relationship Id="rId26" Type="http://schemas.openxmlformats.org/officeDocument/2006/relationships/image" Target="../media/image129.jpeg"/><Relationship Id="rId3" Type="http://schemas.microsoft.com/office/2018/10/relationships/comments" Target="../comments/modernComment_7FFFC993_32E25356.xml"/><Relationship Id="rId21" Type="http://schemas.openxmlformats.org/officeDocument/2006/relationships/image" Target="../media/image124.jpeg"/><Relationship Id="rId7" Type="http://schemas.openxmlformats.org/officeDocument/2006/relationships/image" Target="../media/image110.png"/><Relationship Id="rId12" Type="http://schemas.openxmlformats.org/officeDocument/2006/relationships/image" Target="../media/image115.jpeg"/><Relationship Id="rId17" Type="http://schemas.openxmlformats.org/officeDocument/2006/relationships/image" Target="../media/image120.jpeg"/><Relationship Id="rId25" Type="http://schemas.openxmlformats.org/officeDocument/2006/relationships/image" Target="../media/image128.jpeg"/><Relationship Id="rId2" Type="http://schemas.openxmlformats.org/officeDocument/2006/relationships/notesSlide" Target="../notesSlides/notesSlide14.xml"/><Relationship Id="rId16" Type="http://schemas.openxmlformats.org/officeDocument/2006/relationships/image" Target="../media/image119.jpeg"/><Relationship Id="rId20" Type="http://schemas.openxmlformats.org/officeDocument/2006/relationships/image" Target="../media/image123.jpeg"/><Relationship Id="rId1" Type="http://schemas.openxmlformats.org/officeDocument/2006/relationships/slideLayout" Target="../slideLayouts/slideLayout156.xml"/><Relationship Id="rId6" Type="http://schemas.openxmlformats.org/officeDocument/2006/relationships/image" Target="../media/image109.jpeg"/><Relationship Id="rId11" Type="http://schemas.openxmlformats.org/officeDocument/2006/relationships/image" Target="../media/image114.jpeg"/><Relationship Id="rId24" Type="http://schemas.openxmlformats.org/officeDocument/2006/relationships/image" Target="../media/image127.jpeg"/><Relationship Id="rId5" Type="http://schemas.openxmlformats.org/officeDocument/2006/relationships/image" Target="../media/image108.jpeg"/><Relationship Id="rId15" Type="http://schemas.openxmlformats.org/officeDocument/2006/relationships/image" Target="../media/image118.jpeg"/><Relationship Id="rId23" Type="http://schemas.openxmlformats.org/officeDocument/2006/relationships/image" Target="../media/image126.jpeg"/><Relationship Id="rId10" Type="http://schemas.openxmlformats.org/officeDocument/2006/relationships/image" Target="../media/image113.jpeg"/><Relationship Id="rId19" Type="http://schemas.openxmlformats.org/officeDocument/2006/relationships/image" Target="../media/image122.jpeg"/><Relationship Id="rId4" Type="http://schemas.openxmlformats.org/officeDocument/2006/relationships/image" Target="../media/image107.jpeg"/><Relationship Id="rId9" Type="http://schemas.openxmlformats.org/officeDocument/2006/relationships/image" Target="../media/image112.jpeg"/><Relationship Id="rId14" Type="http://schemas.openxmlformats.org/officeDocument/2006/relationships/image" Target="../media/image117.jpeg"/><Relationship Id="rId22" Type="http://schemas.openxmlformats.org/officeDocument/2006/relationships/image" Target="../media/image12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7FFFC996_26FD3C9B.xml"/><Relationship Id="rId7" Type="http://schemas.openxmlformats.org/officeDocument/2006/relationships/image" Target="../media/image78.svg"/><Relationship Id="rId2" Type="http://schemas.openxmlformats.org/officeDocument/2006/relationships/notesSlide" Target="../notesSlides/notesSlide15.xml"/><Relationship Id="rId1" Type="http://schemas.openxmlformats.org/officeDocument/2006/relationships/slideLayout" Target="../slideLayouts/slideLayout153.xml"/><Relationship Id="rId6" Type="http://schemas.openxmlformats.org/officeDocument/2006/relationships/image" Target="../media/image77.png"/><Relationship Id="rId5" Type="http://schemas.openxmlformats.org/officeDocument/2006/relationships/image" Target="../media/image131.png"/><Relationship Id="rId4" Type="http://schemas.openxmlformats.org/officeDocument/2006/relationships/image" Target="../media/image130.png"/></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153.xml"/><Relationship Id="rId5" Type="http://schemas.openxmlformats.org/officeDocument/2006/relationships/image" Target="../media/image132.png"/><Relationship Id="rId4" Type="http://schemas.openxmlformats.org/officeDocument/2006/relationships/image" Target="../media/image78.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134.wmf"/><Relationship Id="rId3" Type="http://schemas.openxmlformats.org/officeDocument/2006/relationships/hyperlink" Target="mailto:IDAzure@microsoft.com" TargetMode="External"/><Relationship Id="rId7" Type="http://schemas.openxmlformats.org/officeDocument/2006/relationships/oleObject" Target="../embeddings/oleObject1.bin"/><Relationship Id="rId2" Type="http://schemas.openxmlformats.org/officeDocument/2006/relationships/notesSlide" Target="../notesSlides/notesSlide18.xml"/><Relationship Id="rId1" Type="http://schemas.openxmlformats.org/officeDocument/2006/relationships/slideLayout" Target="../slideLayouts/slideLayout153.xml"/><Relationship Id="rId6" Type="http://schemas.openxmlformats.org/officeDocument/2006/relationships/image" Target="../media/image133.png"/><Relationship Id="rId5" Type="http://schemas.openxmlformats.org/officeDocument/2006/relationships/image" Target="../media/image82.svg"/><Relationship Id="rId4" Type="http://schemas.openxmlformats.org/officeDocument/2006/relationships/image" Target="../media/image81.png"/></Relationships>
</file>

<file path=ppt/slides/_rels/slide2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9.xml"/><Relationship Id="rId1" Type="http://schemas.openxmlformats.org/officeDocument/2006/relationships/slideLayout" Target="../slideLayouts/slideLayout153.xml"/><Relationship Id="rId4" Type="http://schemas.openxmlformats.org/officeDocument/2006/relationships/hyperlink" Target="http://www.azure.com/ID"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3.xml"/></Relationships>
</file>

<file path=ppt/slides/_rels/slide23.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2.xml"/><Relationship Id="rId1" Type="http://schemas.openxmlformats.org/officeDocument/2006/relationships/slideLayout" Target="../slideLayouts/slideLayout31.xml"/><Relationship Id="rId5" Type="http://schemas.openxmlformats.org/officeDocument/2006/relationships/image" Target="../media/image13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39.png"/></Relationships>
</file>

<file path=ppt/slides/_rels/slide2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26.xml"/><Relationship Id="rId1" Type="http://schemas.openxmlformats.org/officeDocument/2006/relationships/slideLayout" Target="../slideLayouts/slideLayout104.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hyperlink" Target="https://aka.ms/learnstudent" TargetMode="External"/><Relationship Id="rId2" Type="http://schemas.openxmlformats.org/officeDocument/2006/relationships/hyperlink" Target="https://github.com/salmanmkc/Microsoft-Build-Student-Developer-Drop-in-day/blob/main/README.md" TargetMode="External"/><Relationship Id="rId1" Type="http://schemas.openxmlformats.org/officeDocument/2006/relationships/slideLayout" Target="../slideLayouts/slideLayout196.xml"/><Relationship Id="rId4" Type="http://schemas.openxmlformats.org/officeDocument/2006/relationships/hyperlink" Target="https://aka.ms/StudentDeveloperDayChallen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1.jpeg"/><Relationship Id="rId5" Type="http://schemas.openxmlformats.org/officeDocument/2006/relationships/image" Target="../media/image2.png"/><Relationship Id="rId4" Type="http://schemas.openxmlformats.org/officeDocument/2006/relationships/image" Target="../media/image70.png"/></Relationships>
</file>

<file path=ppt/slides/_rels/slide30.xml.rels><?xml version="1.0" encoding="UTF-8" standalone="yes"?>
<Relationships xmlns="http://schemas.openxmlformats.org/package/2006/relationships"><Relationship Id="rId3" Type="http://schemas.openxmlformats.org/officeDocument/2006/relationships/hyperlink" Target="http://www.azure.com/ID" TargetMode="External"/><Relationship Id="rId2" Type="http://schemas.openxmlformats.org/officeDocument/2006/relationships/notesSlide" Target="../notesSlides/notesSlide27.xml"/><Relationship Id="rId1" Type="http://schemas.openxmlformats.org/officeDocument/2006/relationships/slideLayout" Target="../slideLayouts/slideLayout15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81.xml"/></Relationships>
</file>

<file path=ppt/slides/_rels/slide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116.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www.azure.com/ID" TargetMode="External"/><Relationship Id="rId2" Type="http://schemas.openxmlformats.org/officeDocument/2006/relationships/notesSlide" Target="../notesSlides/notesSlide8.xml"/><Relationship Id="rId1" Type="http://schemas.openxmlformats.org/officeDocument/2006/relationships/slideLayout" Target="../slideLayouts/slideLayout1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CA1D84-1810-C141-9BFC-9798DAC1A666}"/>
              </a:ext>
            </a:extLst>
          </p:cNvPr>
          <p:cNvSpPr>
            <a:spLocks noGrp="1"/>
          </p:cNvSpPr>
          <p:nvPr>
            <p:ph type="body" sz="quarter" idx="11"/>
          </p:nvPr>
        </p:nvSpPr>
        <p:spPr/>
        <p:txBody>
          <a:bodyPr>
            <a:noAutofit/>
          </a:bodyPr>
          <a:lstStyle/>
          <a:p>
            <a:r>
              <a:rPr lang="en-US" sz="5600">
                <a:latin typeface="Segoe UI" panose="020B0502040204020203" pitchFamily="34" charset="0"/>
                <a:cs typeface="Segoe UI" panose="020B0502040204020203" pitchFamily="34" charset="0"/>
              </a:rPr>
              <a:t>Bruno Capuano</a:t>
            </a:r>
          </a:p>
          <a:p>
            <a:r>
              <a:rPr lang="en-US" sz="5600">
                <a:latin typeface="Segoe UI" panose="020B0502040204020203" pitchFamily="34" charset="0"/>
                <a:cs typeface="Segoe UI" panose="020B0502040204020203" pitchFamily="34" charset="0"/>
              </a:rPr>
              <a:t>Sr Cloud Advocate @Microsoft</a:t>
            </a:r>
          </a:p>
          <a:p>
            <a:r>
              <a:rPr lang="en-US" sz="5600">
                <a:latin typeface="Segoe UI" panose="020B0502040204020203" pitchFamily="34" charset="0"/>
                <a:cs typeface="Segoe UI" panose="020B0502040204020203" pitchFamily="34" charset="0"/>
              </a:rPr>
              <a:t>@elbruno | elbruno.com</a:t>
            </a:r>
          </a:p>
        </p:txBody>
      </p:sp>
      <p:sp>
        <p:nvSpPr>
          <p:cNvPr id="2" name="Title 1">
            <a:extLst>
              <a:ext uri="{FF2B5EF4-FFF2-40B4-BE49-F238E27FC236}">
                <a16:creationId xmlns:a16="http://schemas.microsoft.com/office/drawing/2014/main" id="{430F800C-C5F3-DF43-8DD1-6F3AE4D8CFC3}"/>
              </a:ext>
            </a:extLst>
          </p:cNvPr>
          <p:cNvSpPr>
            <a:spLocks noGrp="1"/>
          </p:cNvSpPr>
          <p:nvPr>
            <p:ph type="title"/>
          </p:nvPr>
        </p:nvSpPr>
        <p:spPr>
          <a:xfrm>
            <a:off x="1095520" y="4801683"/>
            <a:ext cx="14414112" cy="2651126"/>
          </a:xfrm>
        </p:spPr>
        <p:txBody>
          <a:bodyPr>
            <a:noAutofit/>
          </a:bodyPr>
          <a:lstStyle/>
          <a:p>
            <a:r>
              <a:rPr lang="en-US" sz="7200">
                <a:latin typeface="Segoe UI" panose="020B0502040204020203" pitchFamily="34" charset="0"/>
                <a:cs typeface="Segoe UI" panose="020B0502040204020203" pitchFamily="34" charset="0"/>
              </a:rPr>
              <a:t>Gaming and Azure - Introduction to </a:t>
            </a:r>
            <a:r>
              <a:rPr lang="en-US" sz="7200" err="1">
                <a:latin typeface="Segoe UI" panose="020B0502040204020203" pitchFamily="34" charset="0"/>
                <a:cs typeface="Segoe UI" panose="020B0502040204020203" pitchFamily="34" charset="0"/>
              </a:rPr>
              <a:t>ID@Azure</a:t>
            </a:r>
            <a:r>
              <a:rPr lang="en-US" sz="7200">
                <a:latin typeface="Segoe UI" panose="020B0502040204020203" pitchFamily="34" charset="0"/>
                <a:cs typeface="Segoe UI" panose="020B0502040204020203" pitchFamily="34" charset="0"/>
              </a:rPr>
              <a:t> a new program to help you learn and </a:t>
            </a:r>
          </a:p>
        </p:txBody>
      </p:sp>
    </p:spTree>
    <p:extLst>
      <p:ext uri="{BB962C8B-B14F-4D97-AF65-F5344CB8AC3E}">
        <p14:creationId xmlns:p14="http://schemas.microsoft.com/office/powerpoint/2010/main" val="2193842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Bar Chart image. Develop Faster">
            <a:extLst>
              <a:ext uri="{FF2B5EF4-FFF2-40B4-BE49-F238E27FC236}">
                <a16:creationId xmlns:a16="http://schemas.microsoft.com/office/drawing/2014/main" id="{E29CCBC1-5657-4452-BFF9-DB554B570F85}"/>
              </a:ext>
            </a:extLst>
          </p:cNvPr>
          <p:cNvGrpSpPr/>
          <p:nvPr/>
        </p:nvGrpSpPr>
        <p:grpSpPr>
          <a:xfrm>
            <a:off x="2402637" y="7081150"/>
            <a:ext cx="4572000" cy="4054024"/>
            <a:chOff x="1200525" y="3540575"/>
            <a:chExt cx="2286000" cy="2027012"/>
          </a:xfrm>
        </p:grpSpPr>
        <p:pic>
          <p:nvPicPr>
            <p:cNvPr id="6" name="Content Placeholder 15" descr="Bar chart">
              <a:extLst>
                <a:ext uri="{FF2B5EF4-FFF2-40B4-BE49-F238E27FC236}">
                  <a16:creationId xmlns:a16="http://schemas.microsoft.com/office/drawing/2014/main" id="{6647AF7D-854D-4B15-95A7-171A83C3FB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95149" y="3540575"/>
              <a:ext cx="1237802" cy="1237802"/>
            </a:xfrm>
            <a:prstGeom prst="rect">
              <a:avLst/>
            </a:prstGeom>
            <a:noFill/>
          </p:spPr>
        </p:pic>
        <p:sp>
          <p:nvSpPr>
            <p:cNvPr id="7" name="Text Placeholder 3">
              <a:extLst>
                <a:ext uri="{FF2B5EF4-FFF2-40B4-BE49-F238E27FC236}">
                  <a16:creationId xmlns:a16="http://schemas.microsoft.com/office/drawing/2014/main" id="{BE29AF63-10B3-44C0-B05A-F74D10F49D5E}"/>
                </a:ext>
              </a:extLst>
            </p:cNvPr>
            <p:cNvSpPr txBox="1">
              <a:spLocks/>
            </p:cNvSpPr>
            <p:nvPr/>
          </p:nvSpPr>
          <p:spPr>
            <a:xfrm>
              <a:off x="1200525" y="4851006"/>
              <a:ext cx="2286000" cy="71658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65484">
                <a:buNone/>
              </a:pPr>
              <a:r>
                <a:rPr lang="en-US" sz="4000" b="1">
                  <a:solidFill>
                    <a:srgbClr val="00E9CF"/>
                  </a:solidFill>
                  <a:latin typeface="Segoe UI"/>
                </a:rPr>
                <a:t>Develop faster</a:t>
              </a:r>
            </a:p>
          </p:txBody>
        </p:sp>
      </p:grpSp>
      <p:grpSp>
        <p:nvGrpSpPr>
          <p:cNvPr id="3" name="Group 2" descr="Gears image. Work Smarter, Not Harder">
            <a:extLst>
              <a:ext uri="{FF2B5EF4-FFF2-40B4-BE49-F238E27FC236}">
                <a16:creationId xmlns:a16="http://schemas.microsoft.com/office/drawing/2014/main" id="{BF4481AF-162B-49EC-8877-8F1AB36A55F4}"/>
              </a:ext>
            </a:extLst>
          </p:cNvPr>
          <p:cNvGrpSpPr/>
          <p:nvPr/>
        </p:nvGrpSpPr>
        <p:grpSpPr>
          <a:xfrm>
            <a:off x="9403645" y="7081150"/>
            <a:ext cx="4572000" cy="4054024"/>
            <a:chOff x="4701029" y="3540575"/>
            <a:chExt cx="2286000" cy="2027012"/>
          </a:xfrm>
        </p:grpSpPr>
        <p:sp>
          <p:nvSpPr>
            <p:cNvPr id="8" name="Text Placeholder 4">
              <a:extLst>
                <a:ext uri="{FF2B5EF4-FFF2-40B4-BE49-F238E27FC236}">
                  <a16:creationId xmlns:a16="http://schemas.microsoft.com/office/drawing/2014/main" id="{5270D5C7-493F-495B-B4CB-25163DB0DD98}"/>
                </a:ext>
              </a:extLst>
            </p:cNvPr>
            <p:cNvSpPr txBox="1">
              <a:spLocks/>
            </p:cNvSpPr>
            <p:nvPr/>
          </p:nvSpPr>
          <p:spPr>
            <a:xfrm>
              <a:off x="4701029" y="4819032"/>
              <a:ext cx="2286000" cy="74855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65484">
                <a:buNone/>
              </a:pPr>
              <a:r>
                <a:rPr lang="en-US" sz="4000" b="1">
                  <a:solidFill>
                    <a:srgbClr val="00E9CF"/>
                  </a:solidFill>
                  <a:latin typeface="Segoe UI"/>
                </a:rPr>
                <a:t>Work smarter, not harder</a:t>
              </a:r>
            </a:p>
          </p:txBody>
        </p:sp>
        <p:pic>
          <p:nvPicPr>
            <p:cNvPr id="15" name="Content Placeholder 17" descr="Gears">
              <a:extLst>
                <a:ext uri="{FF2B5EF4-FFF2-40B4-BE49-F238E27FC236}">
                  <a16:creationId xmlns:a16="http://schemas.microsoft.com/office/drawing/2014/main" id="{CFCE793D-0D06-48B8-9989-AE67A06EB5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53568" y="3540575"/>
              <a:ext cx="1237802" cy="1237802"/>
            </a:xfrm>
            <a:prstGeom prst="rect">
              <a:avLst/>
            </a:prstGeom>
            <a:noFill/>
          </p:spPr>
        </p:pic>
      </p:grpSp>
      <p:grpSp>
        <p:nvGrpSpPr>
          <p:cNvPr id="4" name="Group 3" descr="Connected image. Support along the journey.">
            <a:extLst>
              <a:ext uri="{FF2B5EF4-FFF2-40B4-BE49-F238E27FC236}">
                <a16:creationId xmlns:a16="http://schemas.microsoft.com/office/drawing/2014/main" id="{D2FA8FE1-00C6-43F1-9945-4EB1195D7D7F}"/>
              </a:ext>
            </a:extLst>
          </p:cNvPr>
          <p:cNvGrpSpPr/>
          <p:nvPr/>
        </p:nvGrpSpPr>
        <p:grpSpPr>
          <a:xfrm>
            <a:off x="16404651" y="7147501"/>
            <a:ext cx="4572000" cy="3987674"/>
            <a:chOff x="8201532" y="3573750"/>
            <a:chExt cx="2286000" cy="1993837"/>
          </a:xfrm>
        </p:grpSpPr>
        <p:sp>
          <p:nvSpPr>
            <p:cNvPr id="9" name="Text Placeholder 5">
              <a:extLst>
                <a:ext uri="{FF2B5EF4-FFF2-40B4-BE49-F238E27FC236}">
                  <a16:creationId xmlns:a16="http://schemas.microsoft.com/office/drawing/2014/main" id="{F1BF3ADC-A7F8-41EB-9B56-0D7EB52D52C8}"/>
                </a:ext>
              </a:extLst>
            </p:cNvPr>
            <p:cNvSpPr txBox="1">
              <a:spLocks/>
            </p:cNvSpPr>
            <p:nvPr/>
          </p:nvSpPr>
          <p:spPr>
            <a:xfrm>
              <a:off x="8201532" y="4825380"/>
              <a:ext cx="2286000" cy="74220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65484">
                <a:buNone/>
              </a:pPr>
              <a:r>
                <a:rPr lang="en-US" sz="4000" b="1">
                  <a:solidFill>
                    <a:srgbClr val="00E9CF"/>
                  </a:solidFill>
                  <a:latin typeface="Segoe UI"/>
                </a:rPr>
                <a:t>Support along the journey</a:t>
              </a:r>
            </a:p>
          </p:txBody>
        </p:sp>
        <p:pic>
          <p:nvPicPr>
            <p:cNvPr id="16" name="Content Placeholder 19" descr="User network">
              <a:extLst>
                <a:ext uri="{FF2B5EF4-FFF2-40B4-BE49-F238E27FC236}">
                  <a16:creationId xmlns:a16="http://schemas.microsoft.com/office/drawing/2014/main" id="{A83F4AF0-F1DE-42FB-801B-82702F3692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11987" y="3573750"/>
              <a:ext cx="1237802" cy="1237802"/>
            </a:xfrm>
            <a:prstGeom prst="rect">
              <a:avLst/>
            </a:prstGeom>
            <a:noFill/>
          </p:spPr>
        </p:pic>
      </p:grpSp>
      <p:sp>
        <p:nvSpPr>
          <p:cNvPr id="26" name="TextBox 25">
            <a:extLst>
              <a:ext uri="{FF2B5EF4-FFF2-40B4-BE49-F238E27FC236}">
                <a16:creationId xmlns:a16="http://schemas.microsoft.com/office/drawing/2014/main" id="{5253E6B0-2362-43E4-B283-2772500A19C2}"/>
              </a:ext>
            </a:extLst>
          </p:cNvPr>
          <p:cNvSpPr txBox="1"/>
          <p:nvPr/>
        </p:nvSpPr>
        <p:spPr>
          <a:xfrm>
            <a:off x="1820863" y="3057988"/>
            <a:ext cx="17059392" cy="2308324"/>
          </a:xfrm>
          <a:prstGeom prst="rect">
            <a:avLst/>
          </a:prstGeom>
          <a:noFill/>
        </p:spPr>
        <p:txBody>
          <a:bodyPr wrap="square">
            <a:spAutoFit/>
          </a:bodyPr>
          <a:lstStyle/>
          <a:p>
            <a:pPr defTabSz="1828800"/>
            <a:r>
              <a:rPr lang="en-US" sz="4800">
                <a:solidFill>
                  <a:srgbClr val="FFFFFF"/>
                </a:solidFill>
                <a:latin typeface="Segoe UI"/>
              </a:rPr>
              <a:t>ID@Azure exists to make</a:t>
            </a:r>
            <a:r>
              <a:rPr lang="en-US" sz="4800" b="1">
                <a:solidFill>
                  <a:srgbClr val="FFFFFF"/>
                </a:solidFill>
                <a:latin typeface="Segoe UI"/>
              </a:rPr>
              <a:t> </a:t>
            </a:r>
            <a:r>
              <a:rPr lang="en-US" sz="4800" b="1">
                <a:solidFill>
                  <a:srgbClr val="00E9CF"/>
                </a:solidFill>
                <a:latin typeface="Segoe UI"/>
              </a:rPr>
              <a:t>you</a:t>
            </a:r>
            <a:r>
              <a:rPr lang="en-US" sz="4800" b="1">
                <a:solidFill>
                  <a:srgbClr val="FFFFFF"/>
                </a:solidFill>
                <a:latin typeface="Segoe UI"/>
              </a:rPr>
              <a:t> </a:t>
            </a:r>
            <a:r>
              <a:rPr lang="en-US" sz="4800">
                <a:solidFill>
                  <a:srgbClr val="FFFFFF"/>
                </a:solidFill>
                <a:latin typeface="Segoe UI"/>
              </a:rPr>
              <a:t>successful in using cloud services.  Our goal is to help you </a:t>
            </a:r>
            <a:r>
              <a:rPr lang="en-US" sz="4800" b="1">
                <a:solidFill>
                  <a:srgbClr val="00E9CF"/>
                </a:solidFill>
                <a:latin typeface="Segoe UI"/>
              </a:rPr>
              <a:t>grow</a:t>
            </a:r>
            <a:r>
              <a:rPr lang="en-US" sz="4800">
                <a:solidFill>
                  <a:srgbClr val="FFFFFF"/>
                </a:solidFill>
                <a:latin typeface="Segoe UI"/>
              </a:rPr>
              <a:t> your games and be </a:t>
            </a:r>
            <a:r>
              <a:rPr lang="en-US" sz="4800" b="1">
                <a:solidFill>
                  <a:srgbClr val="00E9CF"/>
                </a:solidFill>
                <a:latin typeface="Segoe UI"/>
              </a:rPr>
              <a:t>more profitable</a:t>
            </a:r>
            <a:r>
              <a:rPr lang="en-US" sz="4800">
                <a:solidFill>
                  <a:srgbClr val="00E9CF"/>
                </a:solidFill>
                <a:latin typeface="Segoe UI"/>
              </a:rPr>
              <a:t>.</a:t>
            </a:r>
            <a:endParaRPr lang="en-US" sz="4800" b="1">
              <a:solidFill>
                <a:srgbClr val="00E9CF"/>
              </a:solidFill>
              <a:latin typeface="Segoe UI"/>
            </a:endParaRPr>
          </a:p>
        </p:txBody>
      </p:sp>
    </p:spTree>
    <p:extLst>
      <p:ext uri="{BB962C8B-B14F-4D97-AF65-F5344CB8AC3E}">
        <p14:creationId xmlns:p14="http://schemas.microsoft.com/office/powerpoint/2010/main" val="76849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CDFDD-4EE8-45E0-99CB-A67D7F390D25}"/>
              </a:ext>
            </a:extLst>
          </p:cNvPr>
          <p:cNvSpPr>
            <a:spLocks noGrp="1"/>
          </p:cNvSpPr>
          <p:nvPr>
            <p:ph type="title"/>
          </p:nvPr>
        </p:nvSpPr>
        <p:spPr>
          <a:xfrm>
            <a:off x="1126583" y="2095964"/>
            <a:ext cx="18288000" cy="997196"/>
          </a:xfrm>
        </p:spPr>
        <p:txBody>
          <a:bodyPr/>
          <a:lstStyle/>
          <a:p>
            <a:r>
              <a:rPr lang="en-US"/>
              <a:t>What can ID@Azure do for you? </a:t>
            </a:r>
          </a:p>
        </p:txBody>
      </p:sp>
      <p:sp>
        <p:nvSpPr>
          <p:cNvPr id="3" name="TextBox 2">
            <a:extLst>
              <a:ext uri="{FF2B5EF4-FFF2-40B4-BE49-F238E27FC236}">
                <a16:creationId xmlns:a16="http://schemas.microsoft.com/office/drawing/2014/main" id="{C5B6AA15-D3AA-4FF1-88E4-7FE17DFAA7DD}"/>
              </a:ext>
            </a:extLst>
          </p:cNvPr>
          <p:cNvSpPr txBox="1"/>
          <p:nvPr/>
        </p:nvSpPr>
        <p:spPr>
          <a:xfrm>
            <a:off x="1126584" y="3780544"/>
            <a:ext cx="20528610" cy="615553"/>
          </a:xfrm>
          <a:prstGeom prst="rect">
            <a:avLst/>
          </a:prstGeom>
          <a:noFill/>
        </p:spPr>
        <p:txBody>
          <a:bodyPr wrap="square">
            <a:spAutoFit/>
          </a:bodyPr>
          <a:lstStyle>
            <a:defPPr>
              <a:defRPr lang="en-US"/>
            </a:defPPr>
            <a:lvl1pPr defTabSz="1828800">
              <a:defRPr sz="4800">
                <a:solidFill>
                  <a:srgbClr val="FFFFFF"/>
                </a:solidFill>
                <a:latin typeface="Segoe UI"/>
              </a:defRPr>
            </a:lvl1pPr>
          </a:lstStyle>
          <a:p>
            <a:r>
              <a:rPr lang="en-US"/>
              <a:t>Azure </a:t>
            </a:r>
            <a:r>
              <a:rPr lang="en-US" b="1">
                <a:solidFill>
                  <a:srgbClr val="00E9CF"/>
                </a:solidFill>
              </a:rPr>
              <a:t>empowers</a:t>
            </a:r>
            <a:r>
              <a:rPr lang="en-US"/>
              <a:t> game teams of all sizes and experience in the following solution areas:</a:t>
            </a:r>
          </a:p>
        </p:txBody>
      </p:sp>
      <p:grpSp>
        <p:nvGrpSpPr>
          <p:cNvPr id="4" name="Group 3">
            <a:extLst>
              <a:ext uri="{FF2B5EF4-FFF2-40B4-BE49-F238E27FC236}">
                <a16:creationId xmlns:a16="http://schemas.microsoft.com/office/drawing/2014/main" id="{0FCC2BDC-B4AD-49BA-A219-7139232FA414}"/>
              </a:ext>
            </a:extLst>
          </p:cNvPr>
          <p:cNvGrpSpPr/>
          <p:nvPr/>
        </p:nvGrpSpPr>
        <p:grpSpPr>
          <a:xfrm>
            <a:off x="982876" y="5844478"/>
            <a:ext cx="3571966" cy="3380144"/>
            <a:chOff x="490644" y="2922239"/>
            <a:chExt cx="1785983" cy="1690072"/>
          </a:xfrm>
        </p:grpSpPr>
        <p:sp>
          <p:nvSpPr>
            <p:cNvPr id="36" name="TextBox 35">
              <a:extLst>
                <a:ext uri="{FF2B5EF4-FFF2-40B4-BE49-F238E27FC236}">
                  <a16:creationId xmlns:a16="http://schemas.microsoft.com/office/drawing/2014/main" id="{73EE3FA0-7E4E-406B-B61F-001C980CFA16}"/>
                </a:ext>
              </a:extLst>
            </p:cNvPr>
            <p:cNvSpPr txBox="1">
              <a:spLocks/>
            </p:cNvSpPr>
            <p:nvPr/>
          </p:nvSpPr>
          <p:spPr>
            <a:xfrm>
              <a:off x="490644" y="4396867"/>
              <a:ext cx="1785983" cy="215444"/>
            </a:xfrm>
            <a:prstGeom prst="rect">
              <a:avLst/>
            </a:prstGeom>
            <a:noFill/>
          </p:spPr>
          <p:txBody>
            <a:bodyPr wrap="square" lIns="0" tIns="0" rIns="0" bIns="0" rtlCol="0">
              <a:spAutoFit/>
            </a:bodyPr>
            <a:lstStyle/>
            <a:p>
              <a:pPr algn="ctr" defTabSz="1828734">
                <a:defRPr/>
              </a:pPr>
              <a:r>
                <a:rPr lang="en-US" sz="2800" b="1">
                  <a:solidFill>
                    <a:srgbClr val="00E9CF"/>
                  </a:solidFill>
                  <a:latin typeface="Segoe UI Semibold"/>
                </a:rPr>
                <a:t>Game Production</a:t>
              </a:r>
            </a:p>
          </p:txBody>
        </p:sp>
        <p:grpSp>
          <p:nvGrpSpPr>
            <p:cNvPr id="37" name="Group 36">
              <a:extLst>
                <a:ext uri="{FF2B5EF4-FFF2-40B4-BE49-F238E27FC236}">
                  <a16:creationId xmlns:a16="http://schemas.microsoft.com/office/drawing/2014/main" id="{F7E0F2DF-F582-4A7A-B5FE-E373C64C758C}"/>
                </a:ext>
              </a:extLst>
            </p:cNvPr>
            <p:cNvGrpSpPr>
              <a:grpSpLocks/>
            </p:cNvGrpSpPr>
            <p:nvPr/>
          </p:nvGrpSpPr>
          <p:grpSpPr>
            <a:xfrm>
              <a:off x="753268" y="2922239"/>
              <a:ext cx="1243486" cy="1243486"/>
              <a:chOff x="584200" y="3560884"/>
              <a:chExt cx="659875" cy="659875"/>
            </a:xfrm>
          </p:grpSpPr>
          <p:sp>
            <p:nvSpPr>
              <p:cNvPr id="38" name="Oval 37">
                <a:extLst>
                  <a:ext uri="{FF2B5EF4-FFF2-40B4-BE49-F238E27FC236}">
                    <a16:creationId xmlns:a16="http://schemas.microsoft.com/office/drawing/2014/main" id="{779DFF64-9945-4769-8579-0CD085FA4ED3}"/>
                  </a:ext>
                </a:extLst>
              </p:cNvPr>
              <p:cNvSpPr>
                <a:spLocks/>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sp>
            <p:nvSpPr>
              <p:cNvPr id="39" name="Oval 38" descr="Icon of spanner and screwdriver">
                <a:extLst>
                  <a:ext uri="{FF2B5EF4-FFF2-40B4-BE49-F238E27FC236}">
                    <a16:creationId xmlns:a16="http://schemas.microsoft.com/office/drawing/2014/main" id="{FD91CCAE-1AB0-4ECE-8C41-B68A73B76839}"/>
                  </a:ext>
                </a:extLst>
              </p:cNvPr>
              <p:cNvSpPr>
                <a:spLocks/>
              </p:cNvSpPr>
              <p:nvPr/>
            </p:nvSpPr>
            <p:spPr bwMode="auto">
              <a:xfrm>
                <a:off x="624585" y="3601270"/>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grpSp>
        <p:sp>
          <p:nvSpPr>
            <p:cNvPr id="40" name="DeveloperTools_EC7A" title="Icon of a wrench and a screwdriver">
              <a:extLst>
                <a:ext uri="{FF2B5EF4-FFF2-40B4-BE49-F238E27FC236}">
                  <a16:creationId xmlns:a16="http://schemas.microsoft.com/office/drawing/2014/main" id="{057022EB-486A-4211-8475-3EE37A510EDF}"/>
                </a:ext>
              </a:extLst>
            </p:cNvPr>
            <p:cNvSpPr>
              <a:spLocks noChangeAspect="1" noEditPoints="1"/>
            </p:cNvSpPr>
            <p:nvPr/>
          </p:nvSpPr>
          <p:spPr bwMode="auto">
            <a:xfrm>
              <a:off x="1172430" y="3229485"/>
              <a:ext cx="422412" cy="665579"/>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defTabSz="1828734"/>
              <a:endParaRPr lang="en-US" sz="3530">
                <a:solidFill>
                  <a:srgbClr val="000000"/>
                </a:solidFill>
                <a:latin typeface="Segoe UI"/>
              </a:endParaRPr>
            </a:p>
          </p:txBody>
        </p:sp>
      </p:grpSp>
      <p:grpSp>
        <p:nvGrpSpPr>
          <p:cNvPr id="5" name="Group 4">
            <a:extLst>
              <a:ext uri="{FF2B5EF4-FFF2-40B4-BE49-F238E27FC236}">
                <a16:creationId xmlns:a16="http://schemas.microsoft.com/office/drawing/2014/main" id="{861EB6F1-BF8A-4170-B84B-1552AFBB446C}"/>
              </a:ext>
            </a:extLst>
          </p:cNvPr>
          <p:cNvGrpSpPr/>
          <p:nvPr/>
        </p:nvGrpSpPr>
        <p:grpSpPr>
          <a:xfrm>
            <a:off x="4940297" y="5845964"/>
            <a:ext cx="3190876" cy="3812186"/>
            <a:chOff x="2469355" y="2922982"/>
            <a:chExt cx="1595438" cy="1906093"/>
          </a:xfrm>
        </p:grpSpPr>
        <p:sp>
          <p:nvSpPr>
            <p:cNvPr id="42" name="TextBox 41">
              <a:extLst>
                <a:ext uri="{FF2B5EF4-FFF2-40B4-BE49-F238E27FC236}">
                  <a16:creationId xmlns:a16="http://schemas.microsoft.com/office/drawing/2014/main" id="{F53B748A-50A6-4186-B7DD-2CDF8B0C084F}"/>
                </a:ext>
              </a:extLst>
            </p:cNvPr>
            <p:cNvSpPr txBox="1">
              <a:spLocks/>
            </p:cNvSpPr>
            <p:nvPr/>
          </p:nvSpPr>
          <p:spPr>
            <a:xfrm>
              <a:off x="2469355" y="4398188"/>
              <a:ext cx="1595438" cy="430887"/>
            </a:xfrm>
            <a:prstGeom prst="rect">
              <a:avLst/>
            </a:prstGeom>
            <a:noFill/>
          </p:spPr>
          <p:txBody>
            <a:bodyPr wrap="square" lIns="0" tIns="0" rIns="0" bIns="0" rtlCol="0">
              <a:spAutoFit/>
            </a:bodyPr>
            <a:lstStyle/>
            <a:p>
              <a:pPr algn="ctr" defTabSz="1828734">
                <a:defRPr/>
              </a:pPr>
              <a:r>
                <a:rPr lang="en-US" sz="2800">
                  <a:solidFill>
                    <a:srgbClr val="00E9CF"/>
                  </a:solidFill>
                  <a:latin typeface="Segoe UI Semibold"/>
                </a:rPr>
                <a:t>Global Game Servers</a:t>
              </a:r>
            </a:p>
          </p:txBody>
        </p:sp>
        <p:grpSp>
          <p:nvGrpSpPr>
            <p:cNvPr id="43" name="Group 42">
              <a:extLst>
                <a:ext uri="{FF2B5EF4-FFF2-40B4-BE49-F238E27FC236}">
                  <a16:creationId xmlns:a16="http://schemas.microsoft.com/office/drawing/2014/main" id="{34ABDD7A-33A7-454E-AEBF-2453ADF4D7AD}"/>
                </a:ext>
              </a:extLst>
            </p:cNvPr>
            <p:cNvGrpSpPr>
              <a:grpSpLocks/>
            </p:cNvGrpSpPr>
            <p:nvPr/>
          </p:nvGrpSpPr>
          <p:grpSpPr>
            <a:xfrm>
              <a:off x="2639218" y="2922982"/>
              <a:ext cx="1242000" cy="1242000"/>
              <a:chOff x="584200" y="3560884"/>
              <a:chExt cx="659875" cy="659875"/>
            </a:xfrm>
          </p:grpSpPr>
          <p:sp>
            <p:nvSpPr>
              <p:cNvPr id="44" name="Oval 43">
                <a:extLst>
                  <a:ext uri="{FF2B5EF4-FFF2-40B4-BE49-F238E27FC236}">
                    <a16:creationId xmlns:a16="http://schemas.microsoft.com/office/drawing/2014/main" id="{1F331F28-74B3-4D7B-BB4B-9B0BFBE01CDA}"/>
                  </a:ext>
                </a:extLst>
              </p:cNvPr>
              <p:cNvSpPr>
                <a:spLocks/>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sp>
            <p:nvSpPr>
              <p:cNvPr id="45" name="Oval 44" descr="Icon of Globe">
                <a:extLst>
                  <a:ext uri="{FF2B5EF4-FFF2-40B4-BE49-F238E27FC236}">
                    <a16:creationId xmlns:a16="http://schemas.microsoft.com/office/drawing/2014/main" id="{39B7EEA8-7B4C-41A1-90D2-2F567A8D6A7A}"/>
                  </a:ext>
                </a:extLst>
              </p:cNvPr>
              <p:cNvSpPr>
                <a:spLocks/>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grpSp>
        <p:sp>
          <p:nvSpPr>
            <p:cNvPr id="46" name="globe_2" title="Icon of a sphere made of lines">
              <a:extLst>
                <a:ext uri="{FF2B5EF4-FFF2-40B4-BE49-F238E27FC236}">
                  <a16:creationId xmlns:a16="http://schemas.microsoft.com/office/drawing/2014/main" id="{D39CB2C5-787A-4B57-B08D-6A18D4424344}"/>
                </a:ext>
              </a:extLst>
            </p:cNvPr>
            <p:cNvSpPr>
              <a:spLocks noChangeAspect="1" noEditPoints="1"/>
            </p:cNvSpPr>
            <p:nvPr/>
          </p:nvSpPr>
          <p:spPr bwMode="auto">
            <a:xfrm>
              <a:off x="2923489" y="3194197"/>
              <a:ext cx="671589" cy="6715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defTabSz="1828734"/>
              <a:endParaRPr lang="en-US" sz="3530">
                <a:solidFill>
                  <a:srgbClr val="000000"/>
                </a:solidFill>
                <a:latin typeface="Segoe UI"/>
              </a:endParaRPr>
            </a:p>
          </p:txBody>
        </p:sp>
      </p:grpSp>
      <p:grpSp>
        <p:nvGrpSpPr>
          <p:cNvPr id="6" name="Group 5">
            <a:extLst>
              <a:ext uri="{FF2B5EF4-FFF2-40B4-BE49-F238E27FC236}">
                <a16:creationId xmlns:a16="http://schemas.microsoft.com/office/drawing/2014/main" id="{76708C18-43CA-4A07-B925-82074D8E7156}"/>
              </a:ext>
            </a:extLst>
          </p:cNvPr>
          <p:cNvGrpSpPr/>
          <p:nvPr/>
        </p:nvGrpSpPr>
        <p:grpSpPr>
          <a:xfrm>
            <a:off x="8712197" y="5845964"/>
            <a:ext cx="3206748" cy="3812186"/>
            <a:chOff x="4355305" y="2922982"/>
            <a:chExt cx="1603374" cy="1906093"/>
          </a:xfrm>
        </p:grpSpPr>
        <p:sp>
          <p:nvSpPr>
            <p:cNvPr id="48" name="TextBox 47">
              <a:extLst>
                <a:ext uri="{FF2B5EF4-FFF2-40B4-BE49-F238E27FC236}">
                  <a16:creationId xmlns:a16="http://schemas.microsoft.com/office/drawing/2014/main" id="{EA614D7C-B141-4562-A977-3B8E87B9038B}"/>
                </a:ext>
              </a:extLst>
            </p:cNvPr>
            <p:cNvSpPr txBox="1">
              <a:spLocks/>
            </p:cNvSpPr>
            <p:nvPr/>
          </p:nvSpPr>
          <p:spPr>
            <a:xfrm>
              <a:off x="4355305" y="4398188"/>
              <a:ext cx="1603374" cy="430887"/>
            </a:xfrm>
            <a:prstGeom prst="rect">
              <a:avLst/>
            </a:prstGeom>
            <a:noFill/>
          </p:spPr>
          <p:txBody>
            <a:bodyPr wrap="square" lIns="0" tIns="0" rIns="0" bIns="0" rtlCol="0">
              <a:spAutoFit/>
            </a:bodyPr>
            <a:lstStyle/>
            <a:p>
              <a:pPr algn="ctr" defTabSz="1828734">
                <a:defRPr/>
              </a:pPr>
              <a:r>
                <a:rPr lang="en-US" sz="2800">
                  <a:solidFill>
                    <a:srgbClr val="00E9CF"/>
                  </a:solidFill>
                  <a:latin typeface="Segoe UI Semibold"/>
                </a:rPr>
                <a:t>Multiplayer Services</a:t>
              </a:r>
            </a:p>
          </p:txBody>
        </p:sp>
        <p:grpSp>
          <p:nvGrpSpPr>
            <p:cNvPr id="49" name="Group 48">
              <a:extLst>
                <a:ext uri="{FF2B5EF4-FFF2-40B4-BE49-F238E27FC236}">
                  <a16:creationId xmlns:a16="http://schemas.microsoft.com/office/drawing/2014/main" id="{3C7FA3ED-AD12-4367-95C8-EE0201DB21BE}"/>
                </a:ext>
              </a:extLst>
            </p:cNvPr>
            <p:cNvGrpSpPr>
              <a:grpSpLocks/>
            </p:cNvGrpSpPr>
            <p:nvPr/>
          </p:nvGrpSpPr>
          <p:grpSpPr>
            <a:xfrm>
              <a:off x="4534693" y="2922982"/>
              <a:ext cx="1242000" cy="1242000"/>
              <a:chOff x="584200" y="3560884"/>
              <a:chExt cx="659875" cy="659875"/>
            </a:xfrm>
          </p:grpSpPr>
          <p:sp>
            <p:nvSpPr>
              <p:cNvPr id="50" name="Oval 49">
                <a:extLst>
                  <a:ext uri="{FF2B5EF4-FFF2-40B4-BE49-F238E27FC236}">
                    <a16:creationId xmlns:a16="http://schemas.microsoft.com/office/drawing/2014/main" id="{36EA3F73-994F-4B57-9322-35F492AA2F0A}"/>
                  </a:ext>
                </a:extLst>
              </p:cNvPr>
              <p:cNvSpPr>
                <a:spLocks/>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sp>
            <p:nvSpPr>
              <p:cNvPr id="79" name="Oval 78" descr="Icon of 2 people chatting">
                <a:extLst>
                  <a:ext uri="{FF2B5EF4-FFF2-40B4-BE49-F238E27FC236}">
                    <a16:creationId xmlns:a16="http://schemas.microsoft.com/office/drawing/2014/main" id="{39109A87-9298-46FF-9ADD-D34F20A97D60}"/>
                  </a:ext>
                </a:extLst>
              </p:cNvPr>
              <p:cNvSpPr>
                <a:spLocks/>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grpSp>
        <p:sp>
          <p:nvSpPr>
            <p:cNvPr id="81" name="people_11" title="Icon of two people with a chat bubble">
              <a:extLst>
                <a:ext uri="{FF2B5EF4-FFF2-40B4-BE49-F238E27FC236}">
                  <a16:creationId xmlns:a16="http://schemas.microsoft.com/office/drawing/2014/main" id="{7E22EEF0-947C-4466-9F75-35F02D807339}"/>
                </a:ext>
              </a:extLst>
            </p:cNvPr>
            <p:cNvSpPr>
              <a:spLocks noChangeAspect="1" noEditPoints="1"/>
            </p:cNvSpPr>
            <p:nvPr/>
          </p:nvSpPr>
          <p:spPr bwMode="auto">
            <a:xfrm>
              <a:off x="4842239" y="3211580"/>
              <a:ext cx="644630" cy="619049"/>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bg1"/>
              </a:solidFill>
              <a:prstDash val="solid"/>
              <a:miter lim="800000"/>
              <a:headEnd/>
              <a:tailEnd/>
            </a:ln>
          </p:spPr>
          <p:txBody>
            <a:bodyPr vert="horz" wrap="square" lIns="182880" tIns="91440" rIns="182880" bIns="91440" numCol="1" anchor="t" anchorCtr="0" compatLnSpc="1">
              <a:prstTxWarp prst="textNoShape">
                <a:avLst/>
              </a:prstTxWarp>
            </a:bodyPr>
            <a:lstStyle/>
            <a:p>
              <a:pPr defTabSz="1828800"/>
              <a:endParaRPr lang="en-US" sz="3600">
                <a:gradFill>
                  <a:gsLst>
                    <a:gs pos="0">
                      <a:srgbClr val="505050"/>
                    </a:gs>
                    <a:gs pos="100000">
                      <a:srgbClr val="505050"/>
                    </a:gs>
                  </a:gsLst>
                </a:gradFill>
                <a:latin typeface="Segoe UI"/>
              </a:endParaRPr>
            </a:p>
          </p:txBody>
        </p:sp>
      </p:grpSp>
      <p:grpSp>
        <p:nvGrpSpPr>
          <p:cNvPr id="7" name="Group 6">
            <a:extLst>
              <a:ext uri="{FF2B5EF4-FFF2-40B4-BE49-F238E27FC236}">
                <a16:creationId xmlns:a16="http://schemas.microsoft.com/office/drawing/2014/main" id="{DA906AF0-5D7B-4E88-9C5A-0ED305A1F106}"/>
              </a:ext>
            </a:extLst>
          </p:cNvPr>
          <p:cNvGrpSpPr/>
          <p:nvPr/>
        </p:nvGrpSpPr>
        <p:grpSpPr>
          <a:xfrm>
            <a:off x="12480922" y="5845964"/>
            <a:ext cx="3194050" cy="3812186"/>
            <a:chOff x="6239667" y="2922982"/>
            <a:chExt cx="1597025" cy="1906093"/>
          </a:xfrm>
        </p:grpSpPr>
        <p:sp>
          <p:nvSpPr>
            <p:cNvPr id="83" name="TextBox 82">
              <a:extLst>
                <a:ext uri="{FF2B5EF4-FFF2-40B4-BE49-F238E27FC236}">
                  <a16:creationId xmlns:a16="http://schemas.microsoft.com/office/drawing/2014/main" id="{937481AC-6DAD-42C2-A3D5-295328047999}"/>
                </a:ext>
              </a:extLst>
            </p:cNvPr>
            <p:cNvSpPr txBox="1">
              <a:spLocks/>
            </p:cNvSpPr>
            <p:nvPr/>
          </p:nvSpPr>
          <p:spPr>
            <a:xfrm>
              <a:off x="6239667" y="4398188"/>
              <a:ext cx="1597025" cy="430887"/>
            </a:xfrm>
            <a:prstGeom prst="rect">
              <a:avLst/>
            </a:prstGeom>
            <a:noFill/>
          </p:spPr>
          <p:txBody>
            <a:bodyPr wrap="square" lIns="0" tIns="0" rIns="0" bIns="0" rtlCol="0">
              <a:spAutoFit/>
            </a:bodyPr>
            <a:lstStyle/>
            <a:p>
              <a:pPr algn="ctr" defTabSz="1828734">
                <a:defRPr/>
              </a:pPr>
              <a:r>
                <a:rPr lang="en-US" sz="2800">
                  <a:solidFill>
                    <a:srgbClr val="00E9CF"/>
                  </a:solidFill>
                  <a:latin typeface="Segoe UI Semibold"/>
                </a:rPr>
                <a:t>Game Data &amp; Analytics</a:t>
              </a:r>
            </a:p>
          </p:txBody>
        </p:sp>
        <p:grpSp>
          <p:nvGrpSpPr>
            <p:cNvPr id="86" name="Group 85">
              <a:extLst>
                <a:ext uri="{FF2B5EF4-FFF2-40B4-BE49-F238E27FC236}">
                  <a16:creationId xmlns:a16="http://schemas.microsoft.com/office/drawing/2014/main" id="{36E98C42-793F-4B88-ADFC-D0AA1AFB22C8}"/>
                </a:ext>
              </a:extLst>
            </p:cNvPr>
            <p:cNvGrpSpPr>
              <a:grpSpLocks/>
            </p:cNvGrpSpPr>
            <p:nvPr/>
          </p:nvGrpSpPr>
          <p:grpSpPr>
            <a:xfrm>
              <a:off x="6409530" y="2922982"/>
              <a:ext cx="1242000" cy="1242000"/>
              <a:chOff x="584200" y="3560884"/>
              <a:chExt cx="659875" cy="659875"/>
            </a:xfrm>
          </p:grpSpPr>
          <p:sp>
            <p:nvSpPr>
              <p:cNvPr id="87" name="Oval 86">
                <a:extLst>
                  <a:ext uri="{FF2B5EF4-FFF2-40B4-BE49-F238E27FC236}">
                    <a16:creationId xmlns:a16="http://schemas.microsoft.com/office/drawing/2014/main" id="{14AED360-DA29-400E-91C9-44C6C965873D}"/>
                  </a:ext>
                </a:extLst>
              </p:cNvPr>
              <p:cNvSpPr>
                <a:spLocks/>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sp>
            <p:nvSpPr>
              <p:cNvPr id="88" name="Oval 87" descr="Icon of magnifying glass">
                <a:extLst>
                  <a:ext uri="{FF2B5EF4-FFF2-40B4-BE49-F238E27FC236}">
                    <a16:creationId xmlns:a16="http://schemas.microsoft.com/office/drawing/2014/main" id="{5AC53A94-9340-4C60-B759-EEF0F956604E}"/>
                  </a:ext>
                </a:extLst>
              </p:cNvPr>
              <p:cNvSpPr>
                <a:spLocks/>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grpSp>
        <p:sp>
          <p:nvSpPr>
            <p:cNvPr id="89" name="magnify" title="Icon of a magnifying glass">
              <a:extLst>
                <a:ext uri="{FF2B5EF4-FFF2-40B4-BE49-F238E27FC236}">
                  <a16:creationId xmlns:a16="http://schemas.microsoft.com/office/drawing/2014/main" id="{9AF6342B-AA0C-4ED0-812A-89E6EE64BB96}"/>
                </a:ext>
              </a:extLst>
            </p:cNvPr>
            <p:cNvSpPr>
              <a:spLocks noChangeAspect="1" noEditPoints="1"/>
            </p:cNvSpPr>
            <p:nvPr/>
          </p:nvSpPr>
          <p:spPr bwMode="auto">
            <a:xfrm flipH="1">
              <a:off x="6723786" y="3213034"/>
              <a:ext cx="596791" cy="58538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defTabSz="1828800"/>
              <a:endParaRPr lang="en-US" sz="3600">
                <a:solidFill>
                  <a:srgbClr val="FFFFFF"/>
                </a:solidFill>
                <a:latin typeface="Segoe UI"/>
              </a:endParaRPr>
            </a:p>
          </p:txBody>
        </p:sp>
      </p:grpSp>
      <p:grpSp>
        <p:nvGrpSpPr>
          <p:cNvPr id="8" name="Group 7">
            <a:extLst>
              <a:ext uri="{FF2B5EF4-FFF2-40B4-BE49-F238E27FC236}">
                <a16:creationId xmlns:a16="http://schemas.microsoft.com/office/drawing/2014/main" id="{9801E911-464A-40EA-939E-4A8C95C030B6}"/>
              </a:ext>
            </a:extLst>
          </p:cNvPr>
          <p:cNvGrpSpPr/>
          <p:nvPr/>
        </p:nvGrpSpPr>
        <p:grpSpPr>
          <a:xfrm>
            <a:off x="16255997" y="5845964"/>
            <a:ext cx="3184524" cy="3381300"/>
            <a:chOff x="8127205" y="2922982"/>
            <a:chExt cx="1592262" cy="1690650"/>
          </a:xfrm>
        </p:grpSpPr>
        <p:sp>
          <p:nvSpPr>
            <p:cNvPr id="90" name="TextBox 89">
              <a:extLst>
                <a:ext uri="{FF2B5EF4-FFF2-40B4-BE49-F238E27FC236}">
                  <a16:creationId xmlns:a16="http://schemas.microsoft.com/office/drawing/2014/main" id="{EBFA3684-05C0-4520-8C06-80DD1E63E6D0}"/>
                </a:ext>
              </a:extLst>
            </p:cNvPr>
            <p:cNvSpPr txBox="1">
              <a:spLocks/>
            </p:cNvSpPr>
            <p:nvPr/>
          </p:nvSpPr>
          <p:spPr>
            <a:xfrm>
              <a:off x="8127205" y="4398188"/>
              <a:ext cx="1592262" cy="215444"/>
            </a:xfrm>
            <a:prstGeom prst="rect">
              <a:avLst/>
            </a:prstGeom>
            <a:noFill/>
          </p:spPr>
          <p:txBody>
            <a:bodyPr wrap="square" lIns="0" tIns="0" rIns="0" bIns="0" rtlCol="0">
              <a:spAutoFit/>
            </a:bodyPr>
            <a:lstStyle/>
            <a:p>
              <a:pPr algn="ctr" defTabSz="1828734">
                <a:defRPr/>
              </a:pPr>
              <a:r>
                <a:rPr lang="en-US" sz="2800">
                  <a:solidFill>
                    <a:srgbClr val="00E9CF"/>
                  </a:solidFill>
                  <a:latin typeface="Segoe UI Semibold"/>
                </a:rPr>
                <a:t>Live Operations</a:t>
              </a:r>
            </a:p>
          </p:txBody>
        </p:sp>
        <p:grpSp>
          <p:nvGrpSpPr>
            <p:cNvPr id="91" name="Group 90">
              <a:extLst>
                <a:ext uri="{FF2B5EF4-FFF2-40B4-BE49-F238E27FC236}">
                  <a16:creationId xmlns:a16="http://schemas.microsoft.com/office/drawing/2014/main" id="{6E74CCAF-C26A-4151-8E65-40644C42C14F}"/>
                </a:ext>
              </a:extLst>
            </p:cNvPr>
            <p:cNvGrpSpPr>
              <a:grpSpLocks/>
            </p:cNvGrpSpPr>
            <p:nvPr/>
          </p:nvGrpSpPr>
          <p:grpSpPr>
            <a:xfrm>
              <a:off x="8293894" y="2922982"/>
              <a:ext cx="1242000" cy="1242000"/>
              <a:chOff x="584200" y="3560884"/>
              <a:chExt cx="659875" cy="659875"/>
            </a:xfrm>
          </p:grpSpPr>
          <p:sp>
            <p:nvSpPr>
              <p:cNvPr id="92" name="Oval 91">
                <a:extLst>
                  <a:ext uri="{FF2B5EF4-FFF2-40B4-BE49-F238E27FC236}">
                    <a16:creationId xmlns:a16="http://schemas.microsoft.com/office/drawing/2014/main" id="{78601753-DBAE-47BD-AFB5-174E06A51888}"/>
                  </a:ext>
                </a:extLst>
              </p:cNvPr>
              <p:cNvSpPr>
                <a:spLocks/>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sp>
            <p:nvSpPr>
              <p:cNvPr id="93" name="Oval 92">
                <a:extLst>
                  <a:ext uri="{FF2B5EF4-FFF2-40B4-BE49-F238E27FC236}">
                    <a16:creationId xmlns:a16="http://schemas.microsoft.com/office/drawing/2014/main" id="{A0C0FB24-AEE5-454F-A666-41C00390BE86}"/>
                  </a:ext>
                </a:extLst>
              </p:cNvPr>
              <p:cNvSpPr>
                <a:spLocks/>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grpSp>
        <p:sp>
          <p:nvSpPr>
            <p:cNvPr id="94" name="Processing_E9F5" title="Icon of two interlocked gears">
              <a:extLst>
                <a:ext uri="{FF2B5EF4-FFF2-40B4-BE49-F238E27FC236}">
                  <a16:creationId xmlns:a16="http://schemas.microsoft.com/office/drawing/2014/main" id="{B2E57D55-E58E-4276-AA2C-CF07469B7339}"/>
                </a:ext>
              </a:extLst>
            </p:cNvPr>
            <p:cNvSpPr>
              <a:spLocks noChangeAspect="1" noEditPoints="1"/>
            </p:cNvSpPr>
            <p:nvPr/>
          </p:nvSpPr>
          <p:spPr bwMode="auto">
            <a:xfrm>
              <a:off x="8572665" y="3250613"/>
              <a:ext cx="685630" cy="59713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defTabSz="1828800"/>
              <a:endParaRPr lang="en-US" sz="3600">
                <a:solidFill>
                  <a:srgbClr val="FFFFFF"/>
                </a:solidFill>
                <a:latin typeface="Segoe UI"/>
              </a:endParaRPr>
            </a:p>
          </p:txBody>
        </p:sp>
      </p:grpSp>
      <p:grpSp>
        <p:nvGrpSpPr>
          <p:cNvPr id="14" name="Group 13">
            <a:extLst>
              <a:ext uri="{FF2B5EF4-FFF2-40B4-BE49-F238E27FC236}">
                <a16:creationId xmlns:a16="http://schemas.microsoft.com/office/drawing/2014/main" id="{3B604D70-FDA0-470B-80CB-36FF6523BC2B}"/>
              </a:ext>
            </a:extLst>
          </p:cNvPr>
          <p:cNvGrpSpPr/>
          <p:nvPr/>
        </p:nvGrpSpPr>
        <p:grpSpPr>
          <a:xfrm>
            <a:off x="20027897" y="5845965"/>
            <a:ext cx="3190876" cy="3381300"/>
            <a:chOff x="10013155" y="2922982"/>
            <a:chExt cx="1595438" cy="1690650"/>
          </a:xfrm>
        </p:grpSpPr>
        <p:sp>
          <p:nvSpPr>
            <p:cNvPr id="9" name="TextBox 8">
              <a:extLst>
                <a:ext uri="{FF2B5EF4-FFF2-40B4-BE49-F238E27FC236}">
                  <a16:creationId xmlns:a16="http://schemas.microsoft.com/office/drawing/2014/main" id="{25A1DBB3-8233-4233-81C4-A4C366C4E53F}"/>
                </a:ext>
              </a:extLst>
            </p:cNvPr>
            <p:cNvSpPr txBox="1">
              <a:spLocks/>
            </p:cNvSpPr>
            <p:nvPr/>
          </p:nvSpPr>
          <p:spPr>
            <a:xfrm>
              <a:off x="10013155" y="4398188"/>
              <a:ext cx="1595438" cy="215444"/>
            </a:xfrm>
            <a:prstGeom prst="rect">
              <a:avLst/>
            </a:prstGeom>
            <a:noFill/>
          </p:spPr>
          <p:txBody>
            <a:bodyPr wrap="square" lIns="0" tIns="0" rIns="0" bIns="0" rtlCol="0">
              <a:spAutoFit/>
            </a:bodyPr>
            <a:lstStyle/>
            <a:p>
              <a:pPr algn="ctr" defTabSz="1828734">
                <a:defRPr/>
              </a:pPr>
              <a:r>
                <a:rPr lang="en-US" sz="2800">
                  <a:solidFill>
                    <a:srgbClr val="00E9CF"/>
                  </a:solidFill>
                  <a:latin typeface="Segoe UI Semibold"/>
                </a:rPr>
                <a:t>AI</a:t>
              </a:r>
            </a:p>
          </p:txBody>
        </p:sp>
        <p:sp>
          <p:nvSpPr>
            <p:cNvPr id="10" name="chip" title="Icon of a computer chip">
              <a:extLst>
                <a:ext uri="{FF2B5EF4-FFF2-40B4-BE49-F238E27FC236}">
                  <a16:creationId xmlns:a16="http://schemas.microsoft.com/office/drawing/2014/main" id="{8C0735DD-D11A-4D15-BB11-718969F0D84B}"/>
                </a:ext>
              </a:extLst>
            </p:cNvPr>
            <p:cNvSpPr>
              <a:spLocks noChangeAspect="1" noEditPoints="1"/>
            </p:cNvSpPr>
            <p:nvPr/>
          </p:nvSpPr>
          <p:spPr bwMode="auto">
            <a:xfrm>
              <a:off x="10473629" y="3177362"/>
              <a:ext cx="674489" cy="68842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defTabSz="1828734">
                <a:defRPr/>
              </a:pPr>
              <a:endParaRPr lang="en-US" sz="3530">
                <a:gradFill>
                  <a:gsLst>
                    <a:gs pos="0">
                      <a:srgbClr val="505050"/>
                    </a:gs>
                    <a:gs pos="100000">
                      <a:srgbClr val="505050"/>
                    </a:gs>
                  </a:gsLst>
                </a:gradFill>
                <a:latin typeface="Segoe UI"/>
              </a:endParaRPr>
            </a:p>
          </p:txBody>
        </p:sp>
        <p:sp>
          <p:nvSpPr>
            <p:cNvPr id="11" name="Oval 10">
              <a:extLst>
                <a:ext uri="{FF2B5EF4-FFF2-40B4-BE49-F238E27FC236}">
                  <a16:creationId xmlns:a16="http://schemas.microsoft.com/office/drawing/2014/main" id="{F23E0746-6F49-4A94-BC6D-45B519D7B990}"/>
                </a:ext>
              </a:extLst>
            </p:cNvPr>
            <p:cNvSpPr>
              <a:spLocks/>
            </p:cNvSpPr>
            <p:nvPr/>
          </p:nvSpPr>
          <p:spPr bwMode="auto">
            <a:xfrm>
              <a:off x="10172919" y="2922982"/>
              <a:ext cx="1242000" cy="1242000"/>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sp>
          <p:nvSpPr>
            <p:cNvPr id="12" name="Oval 11">
              <a:extLst>
                <a:ext uri="{FF2B5EF4-FFF2-40B4-BE49-F238E27FC236}">
                  <a16:creationId xmlns:a16="http://schemas.microsoft.com/office/drawing/2014/main" id="{D24BEAEC-0739-483F-B825-EE9A4C5969BD}"/>
                </a:ext>
              </a:extLst>
            </p:cNvPr>
            <p:cNvSpPr>
              <a:spLocks/>
            </p:cNvSpPr>
            <p:nvPr/>
          </p:nvSpPr>
          <p:spPr bwMode="auto">
            <a:xfrm>
              <a:off x="10248931" y="2998994"/>
              <a:ext cx="1089975" cy="1089975"/>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1864944" fontAlgn="base">
                <a:spcBef>
                  <a:spcPct val="0"/>
                </a:spcBef>
                <a:spcAft>
                  <a:spcPct val="0"/>
                </a:spcAft>
                <a:defRPr/>
              </a:pPr>
              <a:endParaRPr lang="en-US" sz="1600">
                <a:solidFill>
                  <a:srgbClr val="FFFFFF"/>
                </a:solidFill>
                <a:latin typeface="Segoe UI Semibold"/>
                <a:ea typeface="Segoe UI" pitchFamily="34" charset="0"/>
                <a:cs typeface="Segoe UI" pitchFamily="34" charset="0"/>
              </a:endParaRPr>
            </a:p>
          </p:txBody>
        </p:sp>
        <p:sp>
          <p:nvSpPr>
            <p:cNvPr id="13" name="chip" title="Icon of a computer chip">
              <a:extLst>
                <a:ext uri="{FF2B5EF4-FFF2-40B4-BE49-F238E27FC236}">
                  <a16:creationId xmlns:a16="http://schemas.microsoft.com/office/drawing/2014/main" id="{6D538F4C-4A22-4CC7-92A1-8F7B6B595F82}"/>
                </a:ext>
              </a:extLst>
            </p:cNvPr>
            <p:cNvSpPr>
              <a:spLocks noChangeAspect="1" noEditPoints="1"/>
            </p:cNvSpPr>
            <p:nvPr/>
          </p:nvSpPr>
          <p:spPr bwMode="auto">
            <a:xfrm>
              <a:off x="10473628" y="3206640"/>
              <a:ext cx="674489" cy="68842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defTabSz="1828734">
                <a:defRPr/>
              </a:pPr>
              <a:endParaRPr lang="en-US" sz="3530">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301138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500"/>
                            </p:stCondLst>
                            <p:childTnLst>
                              <p:par>
                                <p:cTn id="13" presetID="10" presetClass="entr" presetSubtype="0"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2500"/>
                            </p:stCondLst>
                            <p:childTnLst>
                              <p:par>
                                <p:cTn id="17" presetID="10" presetClass="entr" presetSubtype="0" fill="hold" nodeType="after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3500"/>
                            </p:stCondLst>
                            <p:childTnLst>
                              <p:par>
                                <p:cTn id="21" presetID="10" presetClass="entr" presetSubtype="0" fill="hold" nodeType="afterEffect">
                                  <p:stCondLst>
                                    <p:cond delay="50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4500"/>
                            </p:stCondLst>
                            <p:childTnLst>
                              <p:par>
                                <p:cTn id="25" presetID="10" presetClass="entr" presetSubtype="0" fill="hold" nodeType="after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par>
                          <p:cTn id="28" fill="hold">
                            <p:stCondLst>
                              <p:cond delay="5500"/>
                            </p:stCondLst>
                            <p:childTnLst>
                              <p:par>
                                <p:cTn id="29" presetID="10" presetClass="entr" presetSubtype="0" fill="hold" nodeType="afterEffect">
                                  <p:stCondLst>
                                    <p:cond delay="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A3557-B57A-4F67-8CF9-6433C5DE9824}"/>
              </a:ext>
            </a:extLst>
          </p:cNvPr>
          <p:cNvSpPr>
            <a:spLocks noGrp="1"/>
          </p:cNvSpPr>
          <p:nvPr>
            <p:ph type="title"/>
          </p:nvPr>
        </p:nvSpPr>
        <p:spPr>
          <a:xfrm>
            <a:off x="901644" y="5362206"/>
            <a:ext cx="18290381" cy="2991588"/>
          </a:xfrm>
        </p:spPr>
        <p:txBody>
          <a:bodyPr/>
          <a:lstStyle/>
          <a:p>
            <a:r>
              <a:rPr lang="en-GB"/>
              <a:t>Why </a:t>
            </a:r>
            <a:br>
              <a:rPr lang="en-GB"/>
            </a:br>
            <a:r>
              <a:rPr lang="en-GB"/>
              <a:t>Microsoft </a:t>
            </a:r>
            <a:br>
              <a:rPr lang="en-GB"/>
            </a:br>
            <a:r>
              <a:rPr lang="en-GB"/>
              <a:t>Cloud?</a:t>
            </a:r>
          </a:p>
        </p:txBody>
      </p:sp>
      <p:pic>
        <p:nvPicPr>
          <p:cNvPr id="2" name="Picture 1" descr="Image of the earth at night">
            <a:extLst>
              <a:ext uri="{FF2B5EF4-FFF2-40B4-BE49-F238E27FC236}">
                <a16:creationId xmlns:a16="http://schemas.microsoft.com/office/drawing/2014/main" id="{24F2446C-98BA-40A9-AC96-27CDFC78D05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717" b="7771"/>
          <a:stretch/>
        </p:blipFill>
        <p:spPr>
          <a:xfrm>
            <a:off x="7994883" y="3354882"/>
            <a:ext cx="13208620" cy="7427916"/>
          </a:xfrm>
          <a:prstGeom prst="rect">
            <a:avLst/>
          </a:prstGeom>
        </p:spPr>
      </p:pic>
      <p:sp>
        <p:nvSpPr>
          <p:cNvPr id="7" name="Title 1">
            <a:extLst>
              <a:ext uri="{FF2B5EF4-FFF2-40B4-BE49-F238E27FC236}">
                <a16:creationId xmlns:a16="http://schemas.microsoft.com/office/drawing/2014/main" id="{0634C027-15C1-4738-B7BC-F19527B34061}"/>
              </a:ext>
            </a:extLst>
          </p:cNvPr>
          <p:cNvSpPr txBox="1">
            <a:spLocks/>
          </p:cNvSpPr>
          <p:nvPr/>
        </p:nvSpPr>
        <p:spPr>
          <a:xfrm flipH="1">
            <a:off x="7556693" y="1407690"/>
            <a:ext cx="14085000" cy="1927868"/>
          </a:xfrm>
          <a:prstGeom prst="rect">
            <a:avLst/>
          </a:prstGeom>
        </p:spPr>
        <p:txBody>
          <a:bodyPr vert="horz" lIns="182854" tIns="91426" rIns="182854" bIns="91426"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1828800">
              <a:lnSpc>
                <a:spcPct val="100000"/>
              </a:lnSpc>
              <a:defRPr/>
            </a:pPr>
            <a:r>
              <a:rPr lang="en-US" sz="4800">
                <a:solidFill>
                  <a:srgbClr val="FFFFFF"/>
                </a:solidFill>
                <a:latin typeface="Segoe UI"/>
                <a:cs typeface="Segoe UI Light" panose="020B0502040204020203" pitchFamily="34" charset="0"/>
              </a:rPr>
              <a:t>To bring the </a:t>
            </a:r>
            <a:r>
              <a:rPr lang="en-US" sz="4800" b="1">
                <a:solidFill>
                  <a:srgbClr val="FFFFFF"/>
                </a:solidFill>
                <a:latin typeface="Segoe UI"/>
                <a:cs typeface="Segoe UI Light" panose="020B0502040204020203" pitchFamily="34" charset="0"/>
              </a:rPr>
              <a:t>Joy</a:t>
            </a:r>
            <a:r>
              <a:rPr lang="en-US" sz="4800">
                <a:solidFill>
                  <a:srgbClr val="FFFFFF"/>
                </a:solidFill>
                <a:latin typeface="Segoe UI"/>
                <a:cs typeface="Segoe UI Light" panose="020B0502040204020203" pitchFamily="34" charset="0"/>
              </a:rPr>
              <a:t> and </a:t>
            </a:r>
            <a:r>
              <a:rPr lang="en-US" sz="4800" b="1">
                <a:solidFill>
                  <a:srgbClr val="FFFFFF"/>
                </a:solidFill>
                <a:latin typeface="Segoe UI"/>
                <a:cs typeface="Segoe UI Light" panose="020B0502040204020203" pitchFamily="34" charset="0"/>
              </a:rPr>
              <a:t>Community</a:t>
            </a:r>
            <a:r>
              <a:rPr lang="en-US" sz="4800">
                <a:solidFill>
                  <a:srgbClr val="FFFFFF"/>
                </a:solidFill>
                <a:latin typeface="Segoe UI"/>
                <a:cs typeface="Segoe UI Light" panose="020B0502040204020203" pitchFamily="34" charset="0"/>
              </a:rPr>
              <a:t> of gaming to </a:t>
            </a:r>
            <a:r>
              <a:rPr lang="en-US" sz="4800" b="1">
                <a:solidFill>
                  <a:srgbClr val="FFFFFF"/>
                </a:solidFill>
                <a:latin typeface="Segoe UI"/>
                <a:cs typeface="Segoe UI Light" panose="020B0502040204020203" pitchFamily="34" charset="0"/>
              </a:rPr>
              <a:t>Everyone</a:t>
            </a:r>
            <a:r>
              <a:rPr lang="en-US" sz="4800">
                <a:solidFill>
                  <a:srgbClr val="FFFFFF"/>
                </a:solidFill>
                <a:latin typeface="Segoe UI"/>
                <a:cs typeface="Segoe UI Light" panose="020B0502040204020203" pitchFamily="34" charset="0"/>
              </a:rPr>
              <a:t> on the planet.</a:t>
            </a:r>
          </a:p>
        </p:txBody>
      </p:sp>
      <p:sp>
        <p:nvSpPr>
          <p:cNvPr id="9" name="Title 1">
            <a:extLst>
              <a:ext uri="{FF2B5EF4-FFF2-40B4-BE49-F238E27FC236}">
                <a16:creationId xmlns:a16="http://schemas.microsoft.com/office/drawing/2014/main" id="{9DC90E7B-2130-40BA-BB3D-A52612719636}"/>
              </a:ext>
            </a:extLst>
          </p:cNvPr>
          <p:cNvSpPr txBox="1">
            <a:spLocks/>
          </p:cNvSpPr>
          <p:nvPr/>
        </p:nvSpPr>
        <p:spPr>
          <a:xfrm flipH="1">
            <a:off x="7556694" y="10711922"/>
            <a:ext cx="14085002" cy="1927868"/>
          </a:xfrm>
          <a:prstGeom prst="rect">
            <a:avLst/>
          </a:prstGeom>
        </p:spPr>
        <p:txBody>
          <a:bodyPr vert="horz" lIns="182854" tIns="91426" rIns="182854" bIns="91426" rtlCol="0" anchor="ctr">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defTabSz="1828800">
              <a:lnSpc>
                <a:spcPct val="100000"/>
              </a:lnSpc>
              <a:defRPr/>
            </a:pPr>
            <a:r>
              <a:rPr lang="en-US" sz="4800">
                <a:solidFill>
                  <a:srgbClr val="FFFFFF"/>
                </a:solidFill>
                <a:latin typeface="Segoe UI"/>
                <a:cs typeface="Segoe UI Light" panose="020B0502040204020203" pitchFamily="34" charset="0"/>
              </a:rPr>
              <a:t>Play the </a:t>
            </a:r>
            <a:r>
              <a:rPr lang="en-US" sz="4800" b="1">
                <a:solidFill>
                  <a:srgbClr val="FFFFFF"/>
                </a:solidFill>
                <a:latin typeface="Segoe UI"/>
                <a:cs typeface="Segoe UI Semibold" panose="020B0702040204020203" pitchFamily="34" charset="0"/>
              </a:rPr>
              <a:t>Games</a:t>
            </a:r>
            <a:r>
              <a:rPr lang="en-US" sz="4800">
                <a:solidFill>
                  <a:srgbClr val="FFFFFF"/>
                </a:solidFill>
                <a:latin typeface="Segoe UI"/>
                <a:cs typeface="Segoe UI Light" panose="020B0502040204020203" pitchFamily="34" charset="0"/>
              </a:rPr>
              <a:t> you want, with the </a:t>
            </a:r>
            <a:r>
              <a:rPr lang="en-US" sz="4800" b="1">
                <a:solidFill>
                  <a:srgbClr val="FFFFFF"/>
                </a:solidFill>
                <a:latin typeface="Segoe UI"/>
                <a:cs typeface="Segoe UI Semibold" panose="020B0702040204020203" pitchFamily="34" charset="0"/>
              </a:rPr>
              <a:t>People</a:t>
            </a:r>
            <a:r>
              <a:rPr lang="en-US" sz="4800">
                <a:solidFill>
                  <a:srgbClr val="FFFFFF"/>
                </a:solidFill>
                <a:latin typeface="Segoe UI"/>
                <a:cs typeface="Segoe UI Light" panose="020B0502040204020203" pitchFamily="34" charset="0"/>
              </a:rPr>
              <a:t> you want, </a:t>
            </a:r>
            <a:r>
              <a:rPr lang="en-US" sz="4800" b="1">
                <a:solidFill>
                  <a:srgbClr val="FFFFFF"/>
                </a:solidFill>
                <a:latin typeface="Segoe UI"/>
                <a:cs typeface="Segoe UI Semibold" panose="020B0702040204020203" pitchFamily="34" charset="0"/>
              </a:rPr>
              <a:t>Anywhere</a:t>
            </a:r>
            <a:r>
              <a:rPr lang="en-US" sz="4800">
                <a:solidFill>
                  <a:srgbClr val="FFFFFF"/>
                </a:solidFill>
                <a:latin typeface="Segoe UI"/>
                <a:cs typeface="Segoe UI Light" panose="020B0502040204020203" pitchFamily="34" charset="0"/>
              </a:rPr>
              <a:t> you want</a:t>
            </a:r>
          </a:p>
        </p:txBody>
      </p:sp>
      <p:cxnSp>
        <p:nvCxnSpPr>
          <p:cNvPr id="11" name="Straight Connector 10">
            <a:extLst>
              <a:ext uri="{FF2B5EF4-FFF2-40B4-BE49-F238E27FC236}">
                <a16:creationId xmlns:a16="http://schemas.microsoft.com/office/drawing/2014/main" id="{A7CD706C-51AA-488D-8194-71D390B6D139}"/>
              </a:ext>
            </a:extLst>
          </p:cNvPr>
          <p:cNvCxnSpPr>
            <a:cxnSpLocks/>
          </p:cNvCxnSpPr>
          <p:nvPr/>
        </p:nvCxnSpPr>
        <p:spPr>
          <a:xfrm>
            <a:off x="7124537" y="5835981"/>
            <a:ext cx="0" cy="322295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4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8DC1F-7295-4930-8E99-5C1885085263}"/>
              </a:ext>
            </a:extLst>
          </p:cNvPr>
          <p:cNvSpPr txBox="1">
            <a:spLocks/>
          </p:cNvSpPr>
          <p:nvPr/>
        </p:nvSpPr>
        <p:spPr>
          <a:xfrm>
            <a:off x="1797549" y="2168828"/>
            <a:ext cx="20792076" cy="5739424"/>
          </a:xfrm>
          <a:prstGeom prst="rect">
            <a:avLst/>
          </a:prstGeom>
        </p:spPr>
        <p:txBody>
          <a:bodyPr lIns="182880" tIns="91440" rIns="182880" bIns="91440" anchor="ctr"/>
          <a:lstStyle>
            <a:lvl1pPr marL="0" indent="0" algn="l" defTabSz="896214" rtl="0" eaLnBrk="1" latinLnBrk="0" hangingPunct="1">
              <a:lnSpc>
                <a:spcPct val="100000"/>
              </a:lnSpc>
              <a:spcBef>
                <a:spcPts val="980"/>
              </a:spcBef>
              <a:buFont typeface="Arial" panose="020B0604020202020204" pitchFamily="34" charset="0"/>
              <a:buNone/>
              <a:defRPr sz="3136" kern="1200">
                <a:solidFill>
                  <a:schemeClr val="tx1"/>
                </a:solidFill>
                <a:latin typeface="+mn-lt"/>
                <a:ea typeface="+mn-ea"/>
                <a:cs typeface="Segoe UI" panose="020B0502040204020203" pitchFamily="34" charset="0"/>
              </a:defRPr>
            </a:lvl1pPr>
            <a:lvl2pPr marL="448107" indent="0" algn="l" defTabSz="896214" rtl="0" eaLnBrk="1" latinLnBrk="0" hangingPunct="1">
              <a:lnSpc>
                <a:spcPct val="100000"/>
              </a:lnSpc>
              <a:spcBef>
                <a:spcPts val="490"/>
              </a:spcBef>
              <a:buFont typeface="Arial" panose="020B0604020202020204" pitchFamily="34" charset="0"/>
              <a:buNone/>
              <a:defRPr sz="1961" kern="1200">
                <a:solidFill>
                  <a:schemeClr val="tx1"/>
                </a:solidFill>
                <a:latin typeface="Segoe UI" panose="020B0502040204020203" pitchFamily="34" charset="0"/>
                <a:ea typeface="+mn-ea"/>
                <a:cs typeface="Segoe UI" panose="020B0502040204020203" pitchFamily="34" charset="0"/>
              </a:defRPr>
            </a:lvl2pPr>
            <a:lvl3pPr marL="896214" indent="0" algn="l" defTabSz="896214" rtl="0" eaLnBrk="1" latinLnBrk="0" hangingPunct="1">
              <a:lnSpc>
                <a:spcPct val="100000"/>
              </a:lnSpc>
              <a:spcBef>
                <a:spcPts val="490"/>
              </a:spcBef>
              <a:buFont typeface="Arial" panose="020B0604020202020204" pitchFamily="34" charset="0"/>
              <a:buNone/>
              <a:defRPr sz="1765" kern="1200">
                <a:solidFill>
                  <a:schemeClr val="tx1"/>
                </a:solidFill>
                <a:latin typeface="Segoe UI" panose="020B0502040204020203" pitchFamily="34" charset="0"/>
                <a:ea typeface="+mn-ea"/>
                <a:cs typeface="Segoe UI" panose="020B0502040204020203" pitchFamily="34" charset="0"/>
              </a:defRPr>
            </a:lvl3pPr>
            <a:lvl4pPr marL="1344321" indent="0" algn="l" defTabSz="896214" rtl="0" eaLnBrk="1" latinLnBrk="0" hangingPunct="1">
              <a:lnSpc>
                <a:spcPct val="100000"/>
              </a:lnSpc>
              <a:spcBef>
                <a:spcPts val="490"/>
              </a:spcBef>
              <a:buFont typeface="Arial" panose="020B0604020202020204" pitchFamily="34" charset="0"/>
              <a:buNone/>
              <a:defRPr sz="1371" kern="1200">
                <a:solidFill>
                  <a:schemeClr val="tx1"/>
                </a:solidFill>
                <a:latin typeface="Segoe UI" panose="020B0502040204020203" pitchFamily="34" charset="0"/>
                <a:ea typeface="+mn-ea"/>
                <a:cs typeface="Segoe UI" panose="020B0502040204020203" pitchFamily="34" charset="0"/>
              </a:defRPr>
            </a:lvl4pPr>
            <a:lvl5pPr marL="1792429" indent="0" algn="l" defTabSz="896214" rtl="0" eaLnBrk="1" latinLnBrk="0" hangingPunct="1">
              <a:lnSpc>
                <a:spcPct val="100000"/>
              </a:lnSpc>
              <a:spcBef>
                <a:spcPts val="490"/>
              </a:spcBef>
              <a:buFont typeface="Arial" panose="020B0604020202020204" pitchFamily="34" charset="0"/>
              <a:buNone/>
              <a:defRPr sz="1175" kern="1200">
                <a:solidFill>
                  <a:schemeClr val="tx1"/>
                </a:solidFill>
                <a:latin typeface="Segoe UI" panose="020B0502040204020203" pitchFamily="34" charset="0"/>
                <a:ea typeface="+mn-ea"/>
                <a:cs typeface="Segoe UI" panose="020B0502040204020203" pitchFamily="34" charset="0"/>
              </a:defRPr>
            </a:lvl5pPr>
            <a:lvl6pPr marL="2464589"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2697"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0804"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8911"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a:lstStyle>
          <a:p>
            <a:pPr algn="ctr" defTabSz="1792428">
              <a:spcBef>
                <a:spcPts val="0"/>
              </a:spcBef>
              <a:defRPr/>
            </a:pPr>
            <a:r>
              <a:rPr lang="en-US" sz="12000">
                <a:solidFill>
                  <a:srgbClr val="00B0F0"/>
                </a:solidFill>
                <a:latin typeface="Segoe UI"/>
                <a:cs typeface="Segoe UI Light" panose="020B0502040204020203" pitchFamily="34" charset="0"/>
              </a:rPr>
              <a:t>Flexibility</a:t>
            </a:r>
            <a:r>
              <a:rPr lang="en-US" sz="12000">
                <a:solidFill>
                  <a:srgbClr val="FFFFFF"/>
                </a:solidFill>
                <a:latin typeface="Segoe UI"/>
                <a:cs typeface="Segoe UI Light" panose="020B0502040204020203" pitchFamily="34" charset="0"/>
              </a:rPr>
              <a:t> </a:t>
            </a:r>
            <a:r>
              <a:rPr lang="en-US" sz="12000">
                <a:solidFill>
                  <a:srgbClr val="121212"/>
                </a:solidFill>
                <a:latin typeface="Segoe UI"/>
                <a:cs typeface="Segoe UI Light" panose="020B0502040204020203" pitchFamily="34" charset="0"/>
              </a:rPr>
              <a:t>+ Scalability</a:t>
            </a:r>
          </a:p>
        </p:txBody>
      </p:sp>
      <p:pic>
        <p:nvPicPr>
          <p:cNvPr id="9" name="Graphic 8" descr="Icon representing alternating arrows">
            <a:extLst>
              <a:ext uri="{FF2B5EF4-FFF2-40B4-BE49-F238E27FC236}">
                <a16:creationId xmlns:a16="http://schemas.microsoft.com/office/drawing/2014/main" id="{C15F3D1B-2C00-414E-80F4-612579197B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6411" y="7874432"/>
            <a:ext cx="1974896" cy="1974896"/>
          </a:xfrm>
          <a:prstGeom prst="rect">
            <a:avLst/>
          </a:prstGeom>
        </p:spPr>
      </p:pic>
      <p:pic>
        <p:nvPicPr>
          <p:cNvPr id="11" name="Graphic 10" descr="Icons representing chat bubbles">
            <a:extLst>
              <a:ext uri="{FF2B5EF4-FFF2-40B4-BE49-F238E27FC236}">
                <a16:creationId xmlns:a16="http://schemas.microsoft.com/office/drawing/2014/main" id="{B64C774B-796F-44D0-887F-A0CC6FA2FE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54477" y="8028300"/>
            <a:ext cx="1821028" cy="1821028"/>
          </a:xfrm>
          <a:prstGeom prst="rect">
            <a:avLst/>
          </a:prstGeom>
        </p:spPr>
      </p:pic>
      <p:pic>
        <p:nvPicPr>
          <p:cNvPr id="13" name="Graphic 12" descr="Icon representing table of data">
            <a:extLst>
              <a:ext uri="{FF2B5EF4-FFF2-40B4-BE49-F238E27FC236}">
                <a16:creationId xmlns:a16="http://schemas.microsoft.com/office/drawing/2014/main" id="{BA0367C6-89D1-402F-9C7A-D6DB49D374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13498" y="9849328"/>
            <a:ext cx="1812914" cy="1850684"/>
          </a:xfrm>
          <a:prstGeom prst="rect">
            <a:avLst/>
          </a:prstGeom>
        </p:spPr>
      </p:pic>
      <p:pic>
        <p:nvPicPr>
          <p:cNvPr id="15" name="Graphic 14" descr="Icon representing a group of people">
            <a:extLst>
              <a:ext uri="{FF2B5EF4-FFF2-40B4-BE49-F238E27FC236}">
                <a16:creationId xmlns:a16="http://schemas.microsoft.com/office/drawing/2014/main" id="{53E9F776-AA6B-4633-B692-0ADDEEFE992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17109" y="6087224"/>
            <a:ext cx="1821028" cy="1821028"/>
          </a:xfrm>
          <a:prstGeom prst="rect">
            <a:avLst/>
          </a:prstGeom>
        </p:spPr>
      </p:pic>
      <p:sp>
        <p:nvSpPr>
          <p:cNvPr id="5" name="Text Placeholder 1">
            <a:extLst>
              <a:ext uri="{FF2B5EF4-FFF2-40B4-BE49-F238E27FC236}">
                <a16:creationId xmlns:a16="http://schemas.microsoft.com/office/drawing/2014/main" id="{F436E243-7994-4ADA-93CF-B4F51BA2E28C}"/>
              </a:ext>
            </a:extLst>
          </p:cNvPr>
          <p:cNvSpPr txBox="1">
            <a:spLocks/>
          </p:cNvSpPr>
          <p:nvPr/>
        </p:nvSpPr>
        <p:spPr>
          <a:xfrm>
            <a:off x="1797549" y="562068"/>
            <a:ext cx="20792076" cy="1606760"/>
          </a:xfrm>
          <a:prstGeom prst="rect">
            <a:avLst/>
          </a:prstGeom>
        </p:spPr>
        <p:txBody>
          <a:bodyPr lIns="182880" tIns="91440" rIns="182880" bIns="91440" anchor="ctr"/>
          <a:lstStyle>
            <a:lvl1pPr marL="0" indent="0" algn="l" defTabSz="896214" rtl="0" eaLnBrk="1" latinLnBrk="0" hangingPunct="1">
              <a:lnSpc>
                <a:spcPct val="100000"/>
              </a:lnSpc>
              <a:spcBef>
                <a:spcPts val="980"/>
              </a:spcBef>
              <a:buFont typeface="Arial" panose="020B0604020202020204" pitchFamily="34" charset="0"/>
              <a:buNone/>
              <a:defRPr sz="3136" kern="1200">
                <a:solidFill>
                  <a:schemeClr val="tx1"/>
                </a:solidFill>
                <a:latin typeface="+mn-lt"/>
                <a:ea typeface="+mn-ea"/>
                <a:cs typeface="Segoe UI" panose="020B0502040204020203" pitchFamily="34" charset="0"/>
              </a:defRPr>
            </a:lvl1pPr>
            <a:lvl2pPr marL="448107" indent="0" algn="l" defTabSz="896214" rtl="0" eaLnBrk="1" latinLnBrk="0" hangingPunct="1">
              <a:lnSpc>
                <a:spcPct val="100000"/>
              </a:lnSpc>
              <a:spcBef>
                <a:spcPts val="490"/>
              </a:spcBef>
              <a:buFont typeface="Arial" panose="020B0604020202020204" pitchFamily="34" charset="0"/>
              <a:buNone/>
              <a:defRPr sz="1961" kern="1200">
                <a:solidFill>
                  <a:schemeClr val="tx1"/>
                </a:solidFill>
                <a:latin typeface="Segoe UI" panose="020B0502040204020203" pitchFamily="34" charset="0"/>
                <a:ea typeface="+mn-ea"/>
                <a:cs typeface="Segoe UI" panose="020B0502040204020203" pitchFamily="34" charset="0"/>
              </a:defRPr>
            </a:lvl2pPr>
            <a:lvl3pPr marL="896214" indent="0" algn="l" defTabSz="896214" rtl="0" eaLnBrk="1" latinLnBrk="0" hangingPunct="1">
              <a:lnSpc>
                <a:spcPct val="100000"/>
              </a:lnSpc>
              <a:spcBef>
                <a:spcPts val="490"/>
              </a:spcBef>
              <a:buFont typeface="Arial" panose="020B0604020202020204" pitchFamily="34" charset="0"/>
              <a:buNone/>
              <a:defRPr sz="1765" kern="1200">
                <a:solidFill>
                  <a:schemeClr val="tx1"/>
                </a:solidFill>
                <a:latin typeface="Segoe UI" panose="020B0502040204020203" pitchFamily="34" charset="0"/>
                <a:ea typeface="+mn-ea"/>
                <a:cs typeface="Segoe UI" panose="020B0502040204020203" pitchFamily="34" charset="0"/>
              </a:defRPr>
            </a:lvl3pPr>
            <a:lvl4pPr marL="1344321" indent="0" algn="l" defTabSz="896214" rtl="0" eaLnBrk="1" latinLnBrk="0" hangingPunct="1">
              <a:lnSpc>
                <a:spcPct val="100000"/>
              </a:lnSpc>
              <a:spcBef>
                <a:spcPts val="490"/>
              </a:spcBef>
              <a:buFont typeface="Arial" panose="020B0604020202020204" pitchFamily="34" charset="0"/>
              <a:buNone/>
              <a:defRPr sz="1371" kern="1200">
                <a:solidFill>
                  <a:schemeClr val="tx1"/>
                </a:solidFill>
                <a:latin typeface="Segoe UI" panose="020B0502040204020203" pitchFamily="34" charset="0"/>
                <a:ea typeface="+mn-ea"/>
                <a:cs typeface="Segoe UI" panose="020B0502040204020203" pitchFamily="34" charset="0"/>
              </a:defRPr>
            </a:lvl4pPr>
            <a:lvl5pPr marL="1792429" indent="0" algn="l" defTabSz="896214" rtl="0" eaLnBrk="1" latinLnBrk="0" hangingPunct="1">
              <a:lnSpc>
                <a:spcPct val="100000"/>
              </a:lnSpc>
              <a:spcBef>
                <a:spcPts val="490"/>
              </a:spcBef>
              <a:buFont typeface="Arial" panose="020B0604020202020204" pitchFamily="34" charset="0"/>
              <a:buNone/>
              <a:defRPr sz="1175" kern="1200">
                <a:solidFill>
                  <a:schemeClr val="tx1"/>
                </a:solidFill>
                <a:latin typeface="Segoe UI" panose="020B0502040204020203" pitchFamily="34" charset="0"/>
                <a:ea typeface="+mn-ea"/>
                <a:cs typeface="Segoe UI" panose="020B0502040204020203" pitchFamily="34" charset="0"/>
              </a:defRPr>
            </a:lvl5pPr>
            <a:lvl6pPr marL="2464589"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2697"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0804"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8911"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a:lstStyle>
          <a:p>
            <a:pPr algn="ctr" defTabSz="1792428">
              <a:spcBef>
                <a:spcPts val="0"/>
              </a:spcBef>
              <a:defRPr/>
            </a:pPr>
            <a:r>
              <a:rPr lang="en-US" sz="6400">
                <a:solidFill>
                  <a:srgbClr val="FFFFFF"/>
                </a:solidFill>
                <a:latin typeface="Segoe UI"/>
                <a:cs typeface="Segoe UI Light" panose="020B0502040204020203" pitchFamily="34" charset="0"/>
              </a:rPr>
              <a:t>Why Cloud?</a:t>
            </a:r>
          </a:p>
        </p:txBody>
      </p:sp>
    </p:spTree>
    <p:extLst>
      <p:ext uri="{BB962C8B-B14F-4D97-AF65-F5344CB8AC3E}">
        <p14:creationId xmlns:p14="http://schemas.microsoft.com/office/powerpoint/2010/main" val="2278350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E9125B-8CBC-4F08-AE42-A438C3B26991}"/>
              </a:ext>
            </a:extLst>
          </p:cNvPr>
          <p:cNvSpPr txBox="1">
            <a:spLocks/>
          </p:cNvSpPr>
          <p:nvPr/>
        </p:nvSpPr>
        <p:spPr>
          <a:xfrm>
            <a:off x="1797549" y="2168828"/>
            <a:ext cx="20792076" cy="5739424"/>
          </a:xfrm>
          <a:prstGeom prst="rect">
            <a:avLst/>
          </a:prstGeom>
        </p:spPr>
        <p:txBody>
          <a:bodyPr lIns="182880" tIns="91440" rIns="182880" bIns="91440" anchor="ctr"/>
          <a:lstStyle>
            <a:lvl1pPr marL="0" indent="0" algn="l" defTabSz="896214" rtl="0" eaLnBrk="1" latinLnBrk="0" hangingPunct="1">
              <a:lnSpc>
                <a:spcPct val="100000"/>
              </a:lnSpc>
              <a:spcBef>
                <a:spcPts val="980"/>
              </a:spcBef>
              <a:buFont typeface="Arial" panose="020B0604020202020204" pitchFamily="34" charset="0"/>
              <a:buNone/>
              <a:defRPr sz="3136" kern="1200">
                <a:solidFill>
                  <a:schemeClr val="tx1"/>
                </a:solidFill>
                <a:latin typeface="+mn-lt"/>
                <a:ea typeface="+mn-ea"/>
                <a:cs typeface="Segoe UI" panose="020B0502040204020203" pitchFamily="34" charset="0"/>
              </a:defRPr>
            </a:lvl1pPr>
            <a:lvl2pPr marL="448107" indent="0" algn="l" defTabSz="896214" rtl="0" eaLnBrk="1" latinLnBrk="0" hangingPunct="1">
              <a:lnSpc>
                <a:spcPct val="100000"/>
              </a:lnSpc>
              <a:spcBef>
                <a:spcPts val="490"/>
              </a:spcBef>
              <a:buFont typeface="Arial" panose="020B0604020202020204" pitchFamily="34" charset="0"/>
              <a:buNone/>
              <a:defRPr sz="1961" kern="1200">
                <a:solidFill>
                  <a:schemeClr val="tx1"/>
                </a:solidFill>
                <a:latin typeface="Segoe UI" panose="020B0502040204020203" pitchFamily="34" charset="0"/>
                <a:ea typeface="+mn-ea"/>
                <a:cs typeface="Segoe UI" panose="020B0502040204020203" pitchFamily="34" charset="0"/>
              </a:defRPr>
            </a:lvl2pPr>
            <a:lvl3pPr marL="896214" indent="0" algn="l" defTabSz="896214" rtl="0" eaLnBrk="1" latinLnBrk="0" hangingPunct="1">
              <a:lnSpc>
                <a:spcPct val="100000"/>
              </a:lnSpc>
              <a:spcBef>
                <a:spcPts val="490"/>
              </a:spcBef>
              <a:buFont typeface="Arial" panose="020B0604020202020204" pitchFamily="34" charset="0"/>
              <a:buNone/>
              <a:defRPr sz="1765" kern="1200">
                <a:solidFill>
                  <a:schemeClr val="tx1"/>
                </a:solidFill>
                <a:latin typeface="Segoe UI" panose="020B0502040204020203" pitchFamily="34" charset="0"/>
                <a:ea typeface="+mn-ea"/>
                <a:cs typeface="Segoe UI" panose="020B0502040204020203" pitchFamily="34" charset="0"/>
              </a:defRPr>
            </a:lvl3pPr>
            <a:lvl4pPr marL="1344321" indent="0" algn="l" defTabSz="896214" rtl="0" eaLnBrk="1" latinLnBrk="0" hangingPunct="1">
              <a:lnSpc>
                <a:spcPct val="100000"/>
              </a:lnSpc>
              <a:spcBef>
                <a:spcPts val="490"/>
              </a:spcBef>
              <a:buFont typeface="Arial" panose="020B0604020202020204" pitchFamily="34" charset="0"/>
              <a:buNone/>
              <a:defRPr sz="1371" kern="1200">
                <a:solidFill>
                  <a:schemeClr val="tx1"/>
                </a:solidFill>
                <a:latin typeface="Segoe UI" panose="020B0502040204020203" pitchFamily="34" charset="0"/>
                <a:ea typeface="+mn-ea"/>
                <a:cs typeface="Segoe UI" panose="020B0502040204020203" pitchFamily="34" charset="0"/>
              </a:defRPr>
            </a:lvl4pPr>
            <a:lvl5pPr marL="1792429" indent="0" algn="l" defTabSz="896214" rtl="0" eaLnBrk="1" latinLnBrk="0" hangingPunct="1">
              <a:lnSpc>
                <a:spcPct val="100000"/>
              </a:lnSpc>
              <a:spcBef>
                <a:spcPts val="490"/>
              </a:spcBef>
              <a:buFont typeface="Arial" panose="020B0604020202020204" pitchFamily="34" charset="0"/>
              <a:buNone/>
              <a:defRPr sz="1175" kern="1200">
                <a:solidFill>
                  <a:schemeClr val="tx1"/>
                </a:solidFill>
                <a:latin typeface="Segoe UI" panose="020B0502040204020203" pitchFamily="34" charset="0"/>
                <a:ea typeface="+mn-ea"/>
                <a:cs typeface="Segoe UI" panose="020B0502040204020203" pitchFamily="34" charset="0"/>
              </a:defRPr>
            </a:lvl5pPr>
            <a:lvl6pPr marL="2464589"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2697"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0804"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8911"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a:lstStyle>
          <a:p>
            <a:pPr algn="ctr" defTabSz="1792428">
              <a:spcBef>
                <a:spcPts val="0"/>
              </a:spcBef>
              <a:defRPr/>
            </a:pPr>
            <a:r>
              <a:rPr lang="en-US" sz="12000">
                <a:solidFill>
                  <a:srgbClr val="FFFFFF"/>
                </a:solidFill>
                <a:latin typeface="Segoe UI"/>
                <a:cs typeface="Segoe UI Light" panose="020B0502040204020203" pitchFamily="34" charset="0"/>
              </a:rPr>
              <a:t>Flexibility + </a:t>
            </a:r>
            <a:r>
              <a:rPr lang="en-US" sz="12000">
                <a:solidFill>
                  <a:srgbClr val="00B0F0"/>
                </a:solidFill>
                <a:latin typeface="Segoe UI"/>
                <a:cs typeface="Segoe UI Light" panose="020B0502040204020203" pitchFamily="34" charset="0"/>
              </a:rPr>
              <a:t>Scalability</a:t>
            </a:r>
          </a:p>
        </p:txBody>
      </p:sp>
      <p:pic>
        <p:nvPicPr>
          <p:cNvPr id="6" name="Picture 2" descr="Map of the world showing the location of Azure regions">
            <a:extLst>
              <a:ext uri="{FF2B5EF4-FFF2-40B4-BE49-F238E27FC236}">
                <a16:creationId xmlns:a16="http://schemas.microsoft.com/office/drawing/2014/main" id="{619C0770-A8F4-49CE-A6E0-FD9D14FB6C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4587" y="6339840"/>
            <a:ext cx="9174480" cy="402220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Arrow moving up and to the right">
            <a:extLst>
              <a:ext uri="{FF2B5EF4-FFF2-40B4-BE49-F238E27FC236}">
                <a16:creationId xmlns:a16="http://schemas.microsoft.com/office/drawing/2014/main" id="{66A8CE74-1E55-43C8-B296-B4E93321C5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74587" y="9787966"/>
            <a:ext cx="2291296" cy="2291296"/>
          </a:xfrm>
          <a:prstGeom prst="rect">
            <a:avLst/>
          </a:prstGeom>
        </p:spPr>
      </p:pic>
      <p:pic>
        <p:nvPicPr>
          <p:cNvPr id="14" name="Graphic 13" descr="Image of a cloud with 3 database icons">
            <a:extLst>
              <a:ext uri="{FF2B5EF4-FFF2-40B4-BE49-F238E27FC236}">
                <a16:creationId xmlns:a16="http://schemas.microsoft.com/office/drawing/2014/main" id="{ADAE5759-AFD8-45F1-AA6C-744A3BB8A1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016179" y="9787968"/>
            <a:ext cx="2291296" cy="2291296"/>
          </a:xfrm>
          <a:prstGeom prst="rect">
            <a:avLst/>
          </a:prstGeom>
        </p:spPr>
      </p:pic>
      <p:pic>
        <p:nvPicPr>
          <p:cNvPr id="16" name="Graphic 15" descr="Circular image representing cloud spend">
            <a:extLst>
              <a:ext uri="{FF2B5EF4-FFF2-40B4-BE49-F238E27FC236}">
                <a16:creationId xmlns:a16="http://schemas.microsoft.com/office/drawing/2014/main" id="{6B1E33D6-5D13-4ED4-BE6D-313BD1D270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457774" y="9787969"/>
            <a:ext cx="2291294" cy="2291294"/>
          </a:xfrm>
          <a:prstGeom prst="rect">
            <a:avLst/>
          </a:prstGeom>
        </p:spPr>
      </p:pic>
      <p:pic>
        <p:nvPicPr>
          <p:cNvPr id="18" name="Graphic 17">
            <a:extLst>
              <a:ext uri="{FF2B5EF4-FFF2-40B4-BE49-F238E27FC236}">
                <a16:creationId xmlns:a16="http://schemas.microsoft.com/office/drawing/2014/main" id="{F3C5641D-90C4-4ECF-A3F8-95693BEBD8C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06411" y="7874432"/>
            <a:ext cx="1974896" cy="1974896"/>
          </a:xfrm>
          <a:prstGeom prst="rect">
            <a:avLst/>
          </a:prstGeom>
        </p:spPr>
      </p:pic>
      <p:pic>
        <p:nvPicPr>
          <p:cNvPr id="20" name="Graphic 19">
            <a:extLst>
              <a:ext uri="{FF2B5EF4-FFF2-40B4-BE49-F238E27FC236}">
                <a16:creationId xmlns:a16="http://schemas.microsoft.com/office/drawing/2014/main" id="{D71C8463-5186-42A1-B3B0-23A7F3CAEA8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54477" y="8028300"/>
            <a:ext cx="1821028" cy="1821028"/>
          </a:xfrm>
          <a:prstGeom prst="rect">
            <a:avLst/>
          </a:prstGeom>
        </p:spPr>
      </p:pic>
      <p:pic>
        <p:nvPicPr>
          <p:cNvPr id="22" name="Graphic 21">
            <a:extLst>
              <a:ext uri="{FF2B5EF4-FFF2-40B4-BE49-F238E27FC236}">
                <a16:creationId xmlns:a16="http://schemas.microsoft.com/office/drawing/2014/main" id="{84DAFDD1-7643-4351-AAE7-20788E016A6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13498" y="9849328"/>
            <a:ext cx="1812914" cy="1850684"/>
          </a:xfrm>
          <a:prstGeom prst="rect">
            <a:avLst/>
          </a:prstGeom>
        </p:spPr>
      </p:pic>
      <p:pic>
        <p:nvPicPr>
          <p:cNvPr id="24" name="Graphic 23">
            <a:extLst>
              <a:ext uri="{FF2B5EF4-FFF2-40B4-BE49-F238E27FC236}">
                <a16:creationId xmlns:a16="http://schemas.microsoft.com/office/drawing/2014/main" id="{634A1D10-E08F-49B1-8A87-7DBD1AEFE68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17109" y="6087224"/>
            <a:ext cx="1821028" cy="1821028"/>
          </a:xfrm>
          <a:prstGeom prst="rect">
            <a:avLst/>
          </a:prstGeom>
        </p:spPr>
      </p:pic>
      <p:sp>
        <p:nvSpPr>
          <p:cNvPr id="4" name="Text Placeholder 1">
            <a:extLst>
              <a:ext uri="{FF2B5EF4-FFF2-40B4-BE49-F238E27FC236}">
                <a16:creationId xmlns:a16="http://schemas.microsoft.com/office/drawing/2014/main" id="{4912DA6B-2A09-4DF2-B9A7-F2C3EF061A80}"/>
              </a:ext>
            </a:extLst>
          </p:cNvPr>
          <p:cNvSpPr txBox="1">
            <a:spLocks/>
          </p:cNvSpPr>
          <p:nvPr/>
        </p:nvSpPr>
        <p:spPr>
          <a:xfrm>
            <a:off x="1797549" y="562068"/>
            <a:ext cx="20792076" cy="1606760"/>
          </a:xfrm>
          <a:prstGeom prst="rect">
            <a:avLst/>
          </a:prstGeom>
        </p:spPr>
        <p:txBody>
          <a:bodyPr lIns="182880" tIns="91440" rIns="182880" bIns="91440" anchor="ctr"/>
          <a:lstStyle>
            <a:lvl1pPr marL="0" indent="0" algn="l" defTabSz="896214" rtl="0" eaLnBrk="1" latinLnBrk="0" hangingPunct="1">
              <a:lnSpc>
                <a:spcPct val="100000"/>
              </a:lnSpc>
              <a:spcBef>
                <a:spcPts val="980"/>
              </a:spcBef>
              <a:buFont typeface="Arial" panose="020B0604020202020204" pitchFamily="34" charset="0"/>
              <a:buNone/>
              <a:defRPr sz="3136" kern="1200">
                <a:solidFill>
                  <a:schemeClr val="tx1"/>
                </a:solidFill>
                <a:latin typeface="+mn-lt"/>
                <a:ea typeface="+mn-ea"/>
                <a:cs typeface="Segoe UI" panose="020B0502040204020203" pitchFamily="34" charset="0"/>
              </a:defRPr>
            </a:lvl1pPr>
            <a:lvl2pPr marL="448107" indent="0" algn="l" defTabSz="896214" rtl="0" eaLnBrk="1" latinLnBrk="0" hangingPunct="1">
              <a:lnSpc>
                <a:spcPct val="100000"/>
              </a:lnSpc>
              <a:spcBef>
                <a:spcPts val="490"/>
              </a:spcBef>
              <a:buFont typeface="Arial" panose="020B0604020202020204" pitchFamily="34" charset="0"/>
              <a:buNone/>
              <a:defRPr sz="1961" kern="1200">
                <a:solidFill>
                  <a:schemeClr val="tx1"/>
                </a:solidFill>
                <a:latin typeface="Segoe UI" panose="020B0502040204020203" pitchFamily="34" charset="0"/>
                <a:ea typeface="+mn-ea"/>
                <a:cs typeface="Segoe UI" panose="020B0502040204020203" pitchFamily="34" charset="0"/>
              </a:defRPr>
            </a:lvl2pPr>
            <a:lvl3pPr marL="896214" indent="0" algn="l" defTabSz="896214" rtl="0" eaLnBrk="1" latinLnBrk="0" hangingPunct="1">
              <a:lnSpc>
                <a:spcPct val="100000"/>
              </a:lnSpc>
              <a:spcBef>
                <a:spcPts val="490"/>
              </a:spcBef>
              <a:buFont typeface="Arial" panose="020B0604020202020204" pitchFamily="34" charset="0"/>
              <a:buNone/>
              <a:defRPr sz="1765" kern="1200">
                <a:solidFill>
                  <a:schemeClr val="tx1"/>
                </a:solidFill>
                <a:latin typeface="Segoe UI" panose="020B0502040204020203" pitchFamily="34" charset="0"/>
                <a:ea typeface="+mn-ea"/>
                <a:cs typeface="Segoe UI" panose="020B0502040204020203" pitchFamily="34" charset="0"/>
              </a:defRPr>
            </a:lvl3pPr>
            <a:lvl4pPr marL="1344321" indent="0" algn="l" defTabSz="896214" rtl="0" eaLnBrk="1" latinLnBrk="0" hangingPunct="1">
              <a:lnSpc>
                <a:spcPct val="100000"/>
              </a:lnSpc>
              <a:spcBef>
                <a:spcPts val="490"/>
              </a:spcBef>
              <a:buFont typeface="Arial" panose="020B0604020202020204" pitchFamily="34" charset="0"/>
              <a:buNone/>
              <a:defRPr sz="1371" kern="1200">
                <a:solidFill>
                  <a:schemeClr val="tx1"/>
                </a:solidFill>
                <a:latin typeface="Segoe UI" panose="020B0502040204020203" pitchFamily="34" charset="0"/>
                <a:ea typeface="+mn-ea"/>
                <a:cs typeface="Segoe UI" panose="020B0502040204020203" pitchFamily="34" charset="0"/>
              </a:defRPr>
            </a:lvl4pPr>
            <a:lvl5pPr marL="1792429" indent="0" algn="l" defTabSz="896214" rtl="0" eaLnBrk="1" latinLnBrk="0" hangingPunct="1">
              <a:lnSpc>
                <a:spcPct val="100000"/>
              </a:lnSpc>
              <a:spcBef>
                <a:spcPts val="490"/>
              </a:spcBef>
              <a:buFont typeface="Arial" panose="020B0604020202020204" pitchFamily="34" charset="0"/>
              <a:buNone/>
              <a:defRPr sz="1175" kern="1200">
                <a:solidFill>
                  <a:schemeClr val="tx1"/>
                </a:solidFill>
                <a:latin typeface="Segoe UI" panose="020B0502040204020203" pitchFamily="34" charset="0"/>
                <a:ea typeface="+mn-ea"/>
                <a:cs typeface="Segoe UI" panose="020B0502040204020203" pitchFamily="34" charset="0"/>
              </a:defRPr>
            </a:lvl5pPr>
            <a:lvl6pPr marL="2464589"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2697"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0804"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8911"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a:lstStyle>
          <a:p>
            <a:pPr algn="ctr" defTabSz="1792428">
              <a:spcBef>
                <a:spcPts val="0"/>
              </a:spcBef>
              <a:defRPr/>
            </a:pPr>
            <a:r>
              <a:rPr lang="en-US" sz="6400">
                <a:solidFill>
                  <a:srgbClr val="FFFFFF"/>
                </a:solidFill>
                <a:latin typeface="Segoe UI"/>
                <a:cs typeface="Segoe UI Light" panose="020B0502040204020203" pitchFamily="34" charset="0"/>
              </a:rPr>
              <a:t>Why Cloud?</a:t>
            </a:r>
          </a:p>
        </p:txBody>
      </p:sp>
    </p:spTree>
    <p:extLst>
      <p:ext uri="{BB962C8B-B14F-4D97-AF65-F5344CB8AC3E}">
        <p14:creationId xmlns:p14="http://schemas.microsoft.com/office/powerpoint/2010/main" val="94959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97184B7C-C7D3-4920-BEED-9E7522247418}"/>
              </a:ext>
            </a:extLst>
          </p:cNvPr>
          <p:cNvSpPr txBox="1">
            <a:spLocks/>
          </p:cNvSpPr>
          <p:nvPr/>
        </p:nvSpPr>
        <p:spPr>
          <a:xfrm>
            <a:off x="1797543" y="407772"/>
            <a:ext cx="20792076" cy="1606760"/>
          </a:xfrm>
          <a:prstGeom prst="rect">
            <a:avLst/>
          </a:prstGeom>
        </p:spPr>
        <p:txBody>
          <a:bodyPr lIns="182880" tIns="91440" rIns="182880" bIns="91440" anchor="ctr"/>
          <a:lstStyle>
            <a:lvl1pPr marL="0" indent="0" algn="l" defTabSz="896214" rtl="0" eaLnBrk="1" latinLnBrk="0" hangingPunct="1">
              <a:lnSpc>
                <a:spcPct val="100000"/>
              </a:lnSpc>
              <a:spcBef>
                <a:spcPts val="980"/>
              </a:spcBef>
              <a:buFont typeface="Arial" panose="020B0604020202020204" pitchFamily="34" charset="0"/>
              <a:buNone/>
              <a:defRPr sz="3136" kern="1200">
                <a:solidFill>
                  <a:schemeClr val="tx1"/>
                </a:solidFill>
                <a:latin typeface="+mn-lt"/>
                <a:ea typeface="+mn-ea"/>
                <a:cs typeface="Segoe UI" panose="020B0502040204020203" pitchFamily="34" charset="0"/>
              </a:defRPr>
            </a:lvl1pPr>
            <a:lvl2pPr marL="448107" indent="0" algn="l" defTabSz="896214" rtl="0" eaLnBrk="1" latinLnBrk="0" hangingPunct="1">
              <a:lnSpc>
                <a:spcPct val="100000"/>
              </a:lnSpc>
              <a:spcBef>
                <a:spcPts val="490"/>
              </a:spcBef>
              <a:buFont typeface="Arial" panose="020B0604020202020204" pitchFamily="34" charset="0"/>
              <a:buNone/>
              <a:defRPr sz="1961" kern="1200">
                <a:solidFill>
                  <a:schemeClr val="tx1"/>
                </a:solidFill>
                <a:latin typeface="Segoe UI" panose="020B0502040204020203" pitchFamily="34" charset="0"/>
                <a:ea typeface="+mn-ea"/>
                <a:cs typeface="Segoe UI" panose="020B0502040204020203" pitchFamily="34" charset="0"/>
              </a:defRPr>
            </a:lvl2pPr>
            <a:lvl3pPr marL="896214" indent="0" algn="l" defTabSz="896214" rtl="0" eaLnBrk="1" latinLnBrk="0" hangingPunct="1">
              <a:lnSpc>
                <a:spcPct val="100000"/>
              </a:lnSpc>
              <a:spcBef>
                <a:spcPts val="490"/>
              </a:spcBef>
              <a:buFont typeface="Arial" panose="020B0604020202020204" pitchFamily="34" charset="0"/>
              <a:buNone/>
              <a:defRPr sz="1765" kern="1200">
                <a:solidFill>
                  <a:schemeClr val="tx1"/>
                </a:solidFill>
                <a:latin typeface="Segoe UI" panose="020B0502040204020203" pitchFamily="34" charset="0"/>
                <a:ea typeface="+mn-ea"/>
                <a:cs typeface="Segoe UI" panose="020B0502040204020203" pitchFamily="34" charset="0"/>
              </a:defRPr>
            </a:lvl3pPr>
            <a:lvl4pPr marL="1344321" indent="0" algn="l" defTabSz="896214" rtl="0" eaLnBrk="1" latinLnBrk="0" hangingPunct="1">
              <a:lnSpc>
                <a:spcPct val="100000"/>
              </a:lnSpc>
              <a:spcBef>
                <a:spcPts val="490"/>
              </a:spcBef>
              <a:buFont typeface="Arial" panose="020B0604020202020204" pitchFamily="34" charset="0"/>
              <a:buNone/>
              <a:defRPr sz="1371" kern="1200">
                <a:solidFill>
                  <a:schemeClr val="tx1"/>
                </a:solidFill>
                <a:latin typeface="Segoe UI" panose="020B0502040204020203" pitchFamily="34" charset="0"/>
                <a:ea typeface="+mn-ea"/>
                <a:cs typeface="Segoe UI" panose="020B0502040204020203" pitchFamily="34" charset="0"/>
              </a:defRPr>
            </a:lvl4pPr>
            <a:lvl5pPr marL="1792429" indent="0" algn="l" defTabSz="896214" rtl="0" eaLnBrk="1" latinLnBrk="0" hangingPunct="1">
              <a:lnSpc>
                <a:spcPct val="100000"/>
              </a:lnSpc>
              <a:spcBef>
                <a:spcPts val="490"/>
              </a:spcBef>
              <a:buFont typeface="Arial" panose="020B0604020202020204" pitchFamily="34" charset="0"/>
              <a:buNone/>
              <a:defRPr sz="1175" kern="1200">
                <a:solidFill>
                  <a:schemeClr val="tx1"/>
                </a:solidFill>
                <a:latin typeface="Segoe UI" panose="020B0502040204020203" pitchFamily="34" charset="0"/>
                <a:ea typeface="+mn-ea"/>
                <a:cs typeface="Segoe UI" panose="020B0502040204020203" pitchFamily="34" charset="0"/>
              </a:defRPr>
            </a:lvl5pPr>
            <a:lvl6pPr marL="2464589"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6pPr>
            <a:lvl7pPr marL="2912697"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7pPr>
            <a:lvl8pPr marL="3360804"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8pPr>
            <a:lvl9pPr marL="3808911" indent="-224054" algn="l" defTabSz="896214" rtl="0" eaLnBrk="1" latinLnBrk="0" hangingPunct="1">
              <a:lnSpc>
                <a:spcPct val="90000"/>
              </a:lnSpc>
              <a:spcBef>
                <a:spcPts val="490"/>
              </a:spcBef>
              <a:buFont typeface="Arial" panose="020B0604020202020204" pitchFamily="34" charset="0"/>
              <a:buChar char="•"/>
              <a:defRPr sz="1765" kern="1200">
                <a:solidFill>
                  <a:schemeClr val="tx1"/>
                </a:solidFill>
                <a:latin typeface="+mn-lt"/>
                <a:ea typeface="+mn-ea"/>
                <a:cs typeface="+mn-cs"/>
              </a:defRPr>
            </a:lvl9pPr>
          </a:lstStyle>
          <a:p>
            <a:pPr algn="ctr" defTabSz="1792428">
              <a:spcBef>
                <a:spcPts val="0"/>
              </a:spcBef>
              <a:defRPr/>
            </a:pPr>
            <a:r>
              <a:rPr lang="en-US" sz="6400">
                <a:solidFill>
                  <a:srgbClr val="FFFFFF"/>
                </a:solidFill>
                <a:latin typeface="Segoe UI"/>
                <a:cs typeface="Segoe UI Light" panose="020B0502040204020203" pitchFamily="34" charset="0"/>
              </a:rPr>
              <a:t>Why </a:t>
            </a:r>
            <a:r>
              <a:rPr lang="en-US" sz="6400">
                <a:solidFill>
                  <a:srgbClr val="00B0F0"/>
                </a:solidFill>
                <a:latin typeface="Segoe UI"/>
                <a:cs typeface="Segoe UI Light" panose="020B0502040204020203" pitchFamily="34" charset="0"/>
              </a:rPr>
              <a:t>Azure</a:t>
            </a:r>
            <a:r>
              <a:rPr lang="en-US" sz="6400">
                <a:solidFill>
                  <a:srgbClr val="FFFFFF"/>
                </a:solidFill>
                <a:latin typeface="Segoe UI"/>
                <a:cs typeface="Segoe UI Light" panose="020B0502040204020203" pitchFamily="34" charset="0"/>
              </a:rPr>
              <a:t>?</a:t>
            </a:r>
          </a:p>
        </p:txBody>
      </p:sp>
      <p:grpSp>
        <p:nvGrpSpPr>
          <p:cNvPr id="5" name="Group 4">
            <a:extLst>
              <a:ext uri="{FF2B5EF4-FFF2-40B4-BE49-F238E27FC236}">
                <a16:creationId xmlns:a16="http://schemas.microsoft.com/office/drawing/2014/main" id="{E1CF1F40-AD09-491B-89FE-8BE01F3B6A0F}"/>
              </a:ext>
            </a:extLst>
          </p:cNvPr>
          <p:cNvGrpSpPr/>
          <p:nvPr/>
        </p:nvGrpSpPr>
        <p:grpSpPr>
          <a:xfrm>
            <a:off x="2306638" y="1921669"/>
            <a:ext cx="20282982" cy="11241882"/>
            <a:chOff x="1152525" y="960834"/>
            <a:chExt cx="10141491" cy="5620941"/>
          </a:xfrm>
        </p:grpSpPr>
        <p:sp>
          <p:nvSpPr>
            <p:cNvPr id="2" name="Rectangle 1">
              <a:extLst>
                <a:ext uri="{FF2B5EF4-FFF2-40B4-BE49-F238E27FC236}">
                  <a16:creationId xmlns:a16="http://schemas.microsoft.com/office/drawing/2014/main" id="{95C3892B-6F81-44E1-868E-B4CC636D5631}"/>
                </a:ext>
              </a:extLst>
            </p:cNvPr>
            <p:cNvSpPr/>
            <p:nvPr/>
          </p:nvSpPr>
          <p:spPr bwMode="auto">
            <a:xfrm>
              <a:off x="1152525" y="960834"/>
              <a:ext cx="10141491" cy="5620941"/>
            </a:xfrm>
            <a:prstGeom prst="rect">
              <a:avLst/>
            </a:prstGeom>
            <a:solidFill>
              <a:srgbClr val="000000"/>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a:spcBef>
                  <a:spcPct val="0"/>
                </a:spcBef>
                <a:spcAft>
                  <a:spcPct val="0"/>
                </a:spcAft>
              </a:pPr>
              <a:endParaRPr lang="en-GB" sz="4000">
                <a:solidFill>
                  <a:srgbClr val="FFFFFF"/>
                </a:solidFill>
                <a:latin typeface="Segoe UI"/>
                <a:ea typeface="Segoe UI" pitchFamily="34" charset="0"/>
                <a:cs typeface="Segoe UI" pitchFamily="34" charset="0"/>
              </a:endParaRPr>
            </a:p>
          </p:txBody>
        </p:sp>
        <p:grpSp>
          <p:nvGrpSpPr>
            <p:cNvPr id="8" name="Group 7">
              <a:extLst>
                <a:ext uri="{FF2B5EF4-FFF2-40B4-BE49-F238E27FC236}">
                  <a16:creationId xmlns:a16="http://schemas.microsoft.com/office/drawing/2014/main" id="{8E92D9BF-3C9D-486C-998B-3EF53F51033B}"/>
                </a:ext>
              </a:extLst>
            </p:cNvPr>
            <p:cNvGrpSpPr/>
            <p:nvPr/>
          </p:nvGrpSpPr>
          <p:grpSpPr>
            <a:xfrm>
              <a:off x="1242908" y="968387"/>
              <a:ext cx="9934778" cy="3073969"/>
              <a:chOff x="395236" y="971258"/>
              <a:chExt cx="11401459" cy="3527782"/>
            </a:xfrm>
          </p:grpSpPr>
          <p:pic>
            <p:nvPicPr>
              <p:cNvPr id="1032" name="Picture 8" descr="The Coalition logo">
                <a:extLst>
                  <a:ext uri="{FF2B5EF4-FFF2-40B4-BE49-F238E27FC236}">
                    <a16:creationId xmlns:a16="http://schemas.microsoft.com/office/drawing/2014/main" id="{AAE2D049-BE30-41BF-888E-515EA46777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523" t="16209" r="31739" b="15345"/>
              <a:stretch/>
            </p:blipFill>
            <p:spPr bwMode="auto">
              <a:xfrm>
                <a:off x="5347250" y="1060971"/>
                <a:ext cx="1497497" cy="15305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343 Industries logo">
                <a:extLst>
                  <a:ext uri="{FF2B5EF4-FFF2-40B4-BE49-F238E27FC236}">
                    <a16:creationId xmlns:a16="http://schemas.microsoft.com/office/drawing/2014/main" id="{7FC514FA-0589-42CD-8DB8-D6845EBE6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36" y="1060971"/>
                <a:ext cx="2417693" cy="13624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rld’s Edge logo">
                <a:extLst>
                  <a:ext uri="{FF2B5EF4-FFF2-40B4-BE49-F238E27FC236}">
                    <a16:creationId xmlns:a16="http://schemas.microsoft.com/office/drawing/2014/main" id="{AABE5750-0B4F-4FB0-B2A3-A1CE19E11A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7450" y="1119009"/>
                <a:ext cx="2417694" cy="13624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ompulsion Games logo">
                <a:extLst>
                  <a:ext uri="{FF2B5EF4-FFF2-40B4-BE49-F238E27FC236}">
                    <a16:creationId xmlns:a16="http://schemas.microsoft.com/office/drawing/2014/main" id="{D8A319DE-5E37-4AD2-9A26-00FC2166AC9D}"/>
                  </a:ext>
                </a:extLst>
              </p:cNvPr>
              <p:cNvPicPr>
                <a:picLocks noChangeAspect="1"/>
              </p:cNvPicPr>
              <p:nvPr/>
            </p:nvPicPr>
            <p:blipFill rotWithShape="1">
              <a:blip r:embed="rId7"/>
              <a:srcRect l="23631" t="24826" r="21255" b="26244"/>
              <a:stretch/>
            </p:blipFill>
            <p:spPr>
              <a:xfrm>
                <a:off x="7379266" y="1291669"/>
                <a:ext cx="1936335" cy="968747"/>
              </a:xfrm>
              <a:prstGeom prst="rect">
                <a:avLst/>
              </a:prstGeom>
            </p:spPr>
          </p:pic>
          <p:pic>
            <p:nvPicPr>
              <p:cNvPr id="1034" name="Picture 10" descr="Double Fine Studio logo ">
                <a:extLst>
                  <a:ext uri="{FF2B5EF4-FFF2-40B4-BE49-F238E27FC236}">
                    <a16:creationId xmlns:a16="http://schemas.microsoft.com/office/drawing/2014/main" id="{0F9D047C-FC71-4046-8285-46AEFF785F1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0915" r="24006"/>
              <a:stretch/>
            </p:blipFill>
            <p:spPr bwMode="auto">
              <a:xfrm>
                <a:off x="9539345" y="971258"/>
                <a:ext cx="1639956" cy="16778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Xbox Game Studios Publishing Logo">
                <a:extLst>
                  <a:ext uri="{FF2B5EF4-FFF2-40B4-BE49-F238E27FC236}">
                    <a16:creationId xmlns:a16="http://schemas.microsoft.com/office/drawing/2014/main" id="{E1A7F796-4270-45F0-9F11-A3F8C2F0AF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5858" r="14739"/>
              <a:stretch/>
            </p:blipFill>
            <p:spPr bwMode="auto">
              <a:xfrm>
                <a:off x="877191" y="2255086"/>
                <a:ext cx="1579115" cy="12821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he Initiative logo">
                <a:extLst>
                  <a:ext uri="{FF2B5EF4-FFF2-40B4-BE49-F238E27FC236}">
                    <a16:creationId xmlns:a16="http://schemas.microsoft.com/office/drawing/2014/main" id="{FC4662FC-14BE-4ACA-A3F9-54600CD5D29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923" t="12693" r="17648" b="21483"/>
              <a:stretch/>
            </p:blipFill>
            <p:spPr bwMode="auto">
              <a:xfrm>
                <a:off x="2835754" y="2412704"/>
                <a:ext cx="1841085" cy="102801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xile logo">
                <a:extLst>
                  <a:ext uri="{FF2B5EF4-FFF2-40B4-BE49-F238E27FC236}">
                    <a16:creationId xmlns:a16="http://schemas.microsoft.com/office/drawing/2014/main" id="{BC174B33-8DD8-465E-ACA1-08AFE0E444A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384" t="12248" r="15406" b="23692"/>
              <a:stretch/>
            </p:blipFill>
            <p:spPr bwMode="auto">
              <a:xfrm>
                <a:off x="5303601" y="2525024"/>
                <a:ext cx="1584794" cy="80338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Mojang Studios logo">
                <a:extLst>
                  <a:ext uri="{FF2B5EF4-FFF2-40B4-BE49-F238E27FC236}">
                    <a16:creationId xmlns:a16="http://schemas.microsoft.com/office/drawing/2014/main" id="{CE2238D8-15F9-490F-8742-0DDA4D86DE8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4278" t="26543" r="14936" b="31215"/>
              <a:stretch/>
            </p:blipFill>
            <p:spPr bwMode="auto">
              <a:xfrm>
                <a:off x="7426890" y="2655913"/>
                <a:ext cx="1841085" cy="6191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Ninja Theory logo">
                <a:extLst>
                  <a:ext uri="{FF2B5EF4-FFF2-40B4-BE49-F238E27FC236}">
                    <a16:creationId xmlns:a16="http://schemas.microsoft.com/office/drawing/2014/main" id="{00BA3F20-BB31-4DD3-8C2A-FED7A30A708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8939" t="33735" r="17332" b="36985"/>
              <a:stretch/>
            </p:blipFill>
            <p:spPr bwMode="auto">
              <a:xfrm>
                <a:off x="9479075" y="2655913"/>
                <a:ext cx="2317620" cy="60004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bsidian logo">
                <a:extLst>
                  <a:ext uri="{FF2B5EF4-FFF2-40B4-BE49-F238E27FC236}">
                    <a16:creationId xmlns:a16="http://schemas.microsoft.com/office/drawing/2014/main" id="{0B260092-9302-4B8C-A294-1F0711162FAD}"/>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8940" t="32797" r="18742" b="32902"/>
              <a:stretch/>
            </p:blipFill>
            <p:spPr bwMode="auto">
              <a:xfrm>
                <a:off x="754867" y="3674157"/>
                <a:ext cx="1701439" cy="527726"/>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Playground Games logo">
                <a:extLst>
                  <a:ext uri="{FF2B5EF4-FFF2-40B4-BE49-F238E27FC236}">
                    <a16:creationId xmlns:a16="http://schemas.microsoft.com/office/drawing/2014/main" id="{AFD4AE86-2497-49B0-BE21-29EEFAADAEC4}"/>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8939" t="27228" r="17614" b="30631"/>
              <a:stretch/>
            </p:blipFill>
            <p:spPr bwMode="auto">
              <a:xfrm>
                <a:off x="2680050" y="3380584"/>
                <a:ext cx="2184866" cy="81775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Rare logo">
                <a:extLst>
                  <a:ext uri="{FF2B5EF4-FFF2-40B4-BE49-F238E27FC236}">
                    <a16:creationId xmlns:a16="http://schemas.microsoft.com/office/drawing/2014/main" id="{49E84B9C-54F4-4CA9-A302-35563098B4B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5128" t="17615" r="34413" b="16969"/>
              <a:stretch/>
            </p:blipFill>
            <p:spPr bwMode="auto">
              <a:xfrm>
                <a:off x="5626725" y="3363161"/>
                <a:ext cx="938545" cy="1135879"/>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Turn 10 logo">
                <a:extLst>
                  <a:ext uri="{FF2B5EF4-FFF2-40B4-BE49-F238E27FC236}">
                    <a16:creationId xmlns:a16="http://schemas.microsoft.com/office/drawing/2014/main" id="{169BB7EB-F848-42D5-99D3-AD4CF9AB858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33636" t="20473" r="32078" b="21158"/>
              <a:stretch/>
            </p:blipFill>
            <p:spPr bwMode="auto">
              <a:xfrm>
                <a:off x="7755398" y="3328405"/>
                <a:ext cx="1184067" cy="113587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Undead Labs logo">
                <a:extLst>
                  <a:ext uri="{FF2B5EF4-FFF2-40B4-BE49-F238E27FC236}">
                    <a16:creationId xmlns:a16="http://schemas.microsoft.com/office/drawing/2014/main" id="{3573B41B-99E0-4C95-BC88-61792C5C7EF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0341" t="25309" r="18179" b="28332"/>
              <a:stretch/>
            </p:blipFill>
            <p:spPr bwMode="auto">
              <a:xfrm>
                <a:off x="9479075" y="3490292"/>
                <a:ext cx="1880148" cy="7989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16289CE-CD27-4FCC-8830-08A13A947ABB}"/>
                </a:ext>
              </a:extLst>
            </p:cNvPr>
            <p:cNvGrpSpPr/>
            <p:nvPr/>
          </p:nvGrpSpPr>
          <p:grpSpPr>
            <a:xfrm>
              <a:off x="1586741" y="4541105"/>
              <a:ext cx="9097120" cy="1944201"/>
              <a:chOff x="931463" y="4492410"/>
              <a:chExt cx="10865232" cy="2322075"/>
            </a:xfrm>
          </p:grpSpPr>
          <p:pic>
            <p:nvPicPr>
              <p:cNvPr id="1062" name="Picture 38" descr="Tango Gameworks logo">
                <a:extLst>
                  <a:ext uri="{FF2B5EF4-FFF2-40B4-BE49-F238E27FC236}">
                    <a16:creationId xmlns:a16="http://schemas.microsoft.com/office/drawing/2014/main" id="{7DE81D08-F073-4302-868D-B304124FDEA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4559" t="36172" r="12820" b="38474"/>
              <a:stretch/>
            </p:blipFill>
            <p:spPr bwMode="auto">
              <a:xfrm>
                <a:off x="8755030" y="4797309"/>
                <a:ext cx="3041665" cy="59841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9310663B-C324-46EE-BA45-9028FB99A78D}"/>
                  </a:ext>
                </a:extLst>
              </p:cNvPr>
              <p:cNvGrpSpPr/>
              <p:nvPr/>
            </p:nvGrpSpPr>
            <p:grpSpPr>
              <a:xfrm>
                <a:off x="931463" y="4492410"/>
                <a:ext cx="10104426" cy="2322075"/>
                <a:chOff x="931463" y="4492410"/>
                <a:chExt cx="10104426" cy="2322075"/>
              </a:xfrm>
            </p:grpSpPr>
            <p:pic>
              <p:nvPicPr>
                <p:cNvPr id="1056" name="Picture 32" descr="Bethesda Game Studios Logo">
                  <a:extLst>
                    <a:ext uri="{FF2B5EF4-FFF2-40B4-BE49-F238E27FC236}">
                      <a16:creationId xmlns:a16="http://schemas.microsoft.com/office/drawing/2014/main" id="{760A87B3-E62F-4235-8F40-B573A04C105E}"/>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5123" t="17656" r="14230" b="13823"/>
                <a:stretch/>
              </p:blipFill>
              <p:spPr bwMode="auto">
                <a:xfrm>
                  <a:off x="931463" y="4551614"/>
                  <a:ext cx="1993940" cy="1089807"/>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Alpha Dog Games logo">
                  <a:extLst>
                    <a:ext uri="{FF2B5EF4-FFF2-40B4-BE49-F238E27FC236}">
                      <a16:creationId xmlns:a16="http://schemas.microsoft.com/office/drawing/2014/main" id="{129D67D8-5A11-4172-8D19-701A35A5F59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26824" t="7710" r="25370" b="12072"/>
                <a:stretch/>
              </p:blipFill>
              <p:spPr bwMode="auto">
                <a:xfrm>
                  <a:off x="3586100" y="4492410"/>
                  <a:ext cx="1215179" cy="1149011"/>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ZeniMax Online Studios">
                  <a:extLst>
                    <a:ext uri="{FF2B5EF4-FFF2-40B4-BE49-F238E27FC236}">
                      <a16:creationId xmlns:a16="http://schemas.microsoft.com/office/drawing/2014/main" id="{2EFB87EC-67B0-4845-B9C0-D03A141951E7}"/>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12367" t="23721" r="14539" b="20806"/>
                <a:stretch/>
              </p:blipFill>
              <p:spPr bwMode="auto">
                <a:xfrm>
                  <a:off x="6281031" y="4626751"/>
                  <a:ext cx="2196470" cy="93933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d Software logo">
                  <a:extLst>
                    <a:ext uri="{FF2B5EF4-FFF2-40B4-BE49-F238E27FC236}">
                      <a16:creationId xmlns:a16="http://schemas.microsoft.com/office/drawing/2014/main" id="{0ABA000E-6125-49B0-8DE6-0B02B7B5736B}"/>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31119" t="13689" r="31794" b="10666"/>
                <a:stretch/>
              </p:blipFill>
              <p:spPr bwMode="auto">
                <a:xfrm>
                  <a:off x="1166896" y="5665475"/>
                  <a:ext cx="999704" cy="1149010"/>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Arkane Studios logo">
                  <a:extLst>
                    <a:ext uri="{FF2B5EF4-FFF2-40B4-BE49-F238E27FC236}">
                      <a16:creationId xmlns:a16="http://schemas.microsoft.com/office/drawing/2014/main" id="{D6650EC6-2A90-41FF-814C-4A53BD6B6FDB}"/>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15247" t="35670" r="15270" b="35099"/>
                <a:stretch/>
              </p:blipFill>
              <p:spPr bwMode="auto">
                <a:xfrm>
                  <a:off x="2680050" y="5916480"/>
                  <a:ext cx="2729216" cy="646999"/>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MachineGames logo">
                  <a:extLst>
                    <a:ext uri="{FF2B5EF4-FFF2-40B4-BE49-F238E27FC236}">
                      <a16:creationId xmlns:a16="http://schemas.microsoft.com/office/drawing/2014/main" id="{9FF6798E-9870-4520-93FF-B6E576F12796}"/>
                    </a:ext>
                  </a:extLst>
                </p:cNvPr>
                <p:cNvPicPr>
                  <a:picLocks noChangeAspect="1" noChangeArrowheads="1"/>
                </p:cNvPicPr>
                <p:nvPr/>
              </p:nvPicPr>
              <p:blipFill rotWithShape="1">
                <a:blip r:embed="rId25">
                  <a:extLst>
                    <a:ext uri="{28A0092B-C50C-407E-A947-70E740481C1C}">
                      <a14:useLocalDpi xmlns:a14="http://schemas.microsoft.com/office/drawing/2010/main" val="0"/>
                    </a:ext>
                  </a:extLst>
                </a:blip>
                <a:srcRect l="13713" t="20847" r="12275" b="18078"/>
                <a:stretch/>
              </p:blipFill>
              <p:spPr bwMode="auto">
                <a:xfrm>
                  <a:off x="6301632" y="5597399"/>
                  <a:ext cx="2407296" cy="1119414"/>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Roundhouse Studios logo">
                  <a:extLst>
                    <a:ext uri="{FF2B5EF4-FFF2-40B4-BE49-F238E27FC236}">
                      <a16:creationId xmlns:a16="http://schemas.microsoft.com/office/drawing/2014/main" id="{DBB03E22-8CEB-47D0-9572-58B573029EEE}"/>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18507" t="10964" r="17897" b="13822"/>
                <a:stretch/>
              </p:blipFill>
              <p:spPr bwMode="auto">
                <a:xfrm>
                  <a:off x="9539345" y="5566090"/>
                  <a:ext cx="1496544" cy="997389"/>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3" name="TextBox 22">
              <a:extLst>
                <a:ext uri="{FF2B5EF4-FFF2-40B4-BE49-F238E27FC236}">
                  <a16:creationId xmlns:a16="http://schemas.microsoft.com/office/drawing/2014/main" id="{7B46B0B3-10E7-4F80-9CBC-CF5E5A0C636C}"/>
                </a:ext>
              </a:extLst>
            </p:cNvPr>
            <p:cNvSpPr txBox="1"/>
            <p:nvPr/>
          </p:nvSpPr>
          <p:spPr>
            <a:xfrm>
              <a:off x="4547204" y="4156858"/>
              <a:ext cx="3097585" cy="415499"/>
            </a:xfrm>
            <a:prstGeom prst="rect">
              <a:avLst/>
            </a:prstGeom>
            <a:noFill/>
          </p:spPr>
          <p:txBody>
            <a:bodyPr wrap="square">
              <a:spAutoFit/>
            </a:bodyPr>
            <a:lstStyle/>
            <a:p>
              <a:pPr algn="ctr" defTabSz="1828800"/>
              <a:r>
                <a:rPr lang="en-GB" sz="4800" b="1">
                  <a:solidFill>
                    <a:srgbClr val="FFFFFF"/>
                  </a:solidFill>
                  <a:latin typeface="Segoe UI"/>
                </a:rPr>
                <a:t>Bethesda Softworks</a:t>
              </a:r>
            </a:p>
          </p:txBody>
        </p:sp>
      </p:grpSp>
    </p:spTree>
    <p:extLst>
      <p:ext uri="{BB962C8B-B14F-4D97-AF65-F5344CB8AC3E}">
        <p14:creationId xmlns:p14="http://schemas.microsoft.com/office/powerpoint/2010/main" val="853693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C45D168-96C5-4899-9B7D-4ECB553960CE}"/>
              </a:ext>
            </a:extLst>
          </p:cNvPr>
          <p:cNvSpPr>
            <a:spLocks noGrp="1"/>
          </p:cNvSpPr>
          <p:nvPr>
            <p:ph type="title"/>
          </p:nvPr>
        </p:nvSpPr>
        <p:spPr/>
        <p:txBody>
          <a:bodyPr/>
          <a:lstStyle/>
          <a:p>
            <a:r>
              <a:rPr lang="en-GB"/>
              <a:t>Join </a:t>
            </a:r>
            <a:r>
              <a:rPr lang="en-US" sz="7200">
                <a:solidFill>
                  <a:schemeClr val="accent2"/>
                </a:solidFill>
              </a:rPr>
              <a:t>ID@Azure</a:t>
            </a:r>
            <a:r>
              <a:rPr lang="en-GB"/>
              <a:t>!</a:t>
            </a:r>
          </a:p>
        </p:txBody>
      </p:sp>
    </p:spTree>
    <p:extLst>
      <p:ext uri="{BB962C8B-B14F-4D97-AF65-F5344CB8AC3E}">
        <p14:creationId xmlns:p14="http://schemas.microsoft.com/office/powerpoint/2010/main" val="855489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42D31B7C-2CD4-40D1-BD2F-C0597E53E02E}"/>
              </a:ext>
            </a:extLst>
          </p:cNvPr>
          <p:cNvSpPr>
            <a:spLocks noGrp="1"/>
          </p:cNvSpPr>
          <p:nvPr>
            <p:ph type="title"/>
          </p:nvPr>
        </p:nvSpPr>
        <p:spPr>
          <a:xfrm>
            <a:off x="1046617" y="7484231"/>
            <a:ext cx="7496944" cy="886397"/>
          </a:xfrm>
        </p:spPr>
        <p:txBody>
          <a:bodyPr/>
          <a:lstStyle/>
          <a:p>
            <a:r>
              <a:rPr lang="en-US" sz="6400">
                <a:solidFill>
                  <a:schemeClr val="accent2"/>
                </a:solidFill>
              </a:rPr>
              <a:t>Develop Faster</a:t>
            </a:r>
          </a:p>
        </p:txBody>
      </p:sp>
      <p:sp>
        <p:nvSpPr>
          <p:cNvPr id="4" name="Text Placeholder 6">
            <a:extLst>
              <a:ext uri="{FF2B5EF4-FFF2-40B4-BE49-F238E27FC236}">
                <a16:creationId xmlns:a16="http://schemas.microsoft.com/office/drawing/2014/main" id="{2769EC43-DB85-4BFC-A3F1-14481CC5F3C8}"/>
              </a:ext>
            </a:extLst>
          </p:cNvPr>
          <p:cNvSpPr txBox="1">
            <a:spLocks/>
          </p:cNvSpPr>
          <p:nvPr/>
        </p:nvSpPr>
        <p:spPr>
          <a:xfrm>
            <a:off x="9891512" y="3603006"/>
            <a:ext cx="13449046" cy="908941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1865484">
              <a:defRPr/>
            </a:pPr>
            <a:endParaRPr lang="en-US" sz="4800">
              <a:solidFill>
                <a:srgbClr val="FFFFFF"/>
              </a:solidFill>
              <a:latin typeface="Segoe UI"/>
            </a:endParaRPr>
          </a:p>
          <a:p>
            <a:pPr marL="457200" indent="-457200" defTabSz="1865484">
              <a:defRPr/>
            </a:pPr>
            <a:r>
              <a:rPr lang="en-US" sz="4800">
                <a:solidFill>
                  <a:srgbClr val="FFFFFF"/>
                </a:solidFill>
                <a:latin typeface="Segoe UI"/>
              </a:rPr>
              <a:t>Up to $5,000 dollars (USD) in Azure Credits</a:t>
            </a:r>
          </a:p>
          <a:p>
            <a:pPr marL="914400" lvl="1" indent="-457200" defTabSz="1865484">
              <a:defRPr/>
            </a:pPr>
            <a:r>
              <a:rPr lang="en-US" sz="4000">
                <a:solidFill>
                  <a:srgbClr val="FFFFFF"/>
                </a:solidFill>
                <a:latin typeface="Segoe UI"/>
              </a:rPr>
              <a:t>All members eligible for initial $500</a:t>
            </a:r>
            <a:endParaRPr lang="en-US" sz="4000">
              <a:solidFill>
                <a:srgbClr val="FFFFFF"/>
              </a:solidFill>
              <a:latin typeface="Segoe UI"/>
              <a:cs typeface="Segoe UI" panose="020B0502040204020203" pitchFamily="34" charset="0"/>
            </a:endParaRPr>
          </a:p>
          <a:p>
            <a:pPr marL="457200" indent="-457200" defTabSz="1865484">
              <a:defRPr/>
            </a:pPr>
            <a:endParaRPr lang="en-US" sz="4800">
              <a:solidFill>
                <a:srgbClr val="FFFFFF"/>
              </a:solidFill>
              <a:latin typeface="Segoe UI"/>
            </a:endParaRPr>
          </a:p>
          <a:p>
            <a:pPr marL="0" indent="0" defTabSz="1865484">
              <a:buNone/>
              <a:defRPr/>
            </a:pPr>
            <a:endParaRPr lang="en-US" sz="4800">
              <a:solidFill>
                <a:srgbClr val="FFFFFF"/>
              </a:solidFill>
              <a:latin typeface="Segoe UI"/>
            </a:endParaRPr>
          </a:p>
          <a:p>
            <a:pPr marL="457200" indent="-457200" defTabSz="1865484">
              <a:defRPr/>
            </a:pPr>
            <a:r>
              <a:rPr lang="en-US" sz="4800">
                <a:solidFill>
                  <a:srgbClr val="FFFFFF"/>
                </a:solidFill>
                <a:latin typeface="Segoe UI"/>
              </a:rPr>
              <a:t>Standard Plan included for up to two years</a:t>
            </a:r>
          </a:p>
          <a:p>
            <a:pPr marL="457200" indent="-457200" defTabSz="1865484">
              <a:defRPr/>
            </a:pPr>
            <a:r>
              <a:rPr lang="en-US" sz="4800">
                <a:solidFill>
                  <a:srgbClr val="FFFFFF"/>
                </a:solidFill>
                <a:latin typeface="Segoe UI"/>
              </a:rPr>
              <a:t>Extended service limits for PlayFab services</a:t>
            </a:r>
          </a:p>
          <a:p>
            <a:pPr marL="914400" lvl="1" indent="-457200" defTabSz="1865484">
              <a:defRPr/>
            </a:pPr>
            <a:r>
              <a:rPr lang="en-US" sz="4000">
                <a:solidFill>
                  <a:srgbClr val="FFFFFF"/>
                </a:solidFill>
                <a:latin typeface="Segoe UI"/>
                <a:cs typeface="Segoe UI" panose="020B0502040204020203" pitchFamily="34" charset="0"/>
              </a:rPr>
              <a:t>Party Connectivity and Party Voice</a:t>
            </a:r>
          </a:p>
        </p:txBody>
      </p:sp>
      <p:cxnSp>
        <p:nvCxnSpPr>
          <p:cNvPr id="6" name="Straight Connector 5">
            <a:extLst>
              <a:ext uri="{FF2B5EF4-FFF2-40B4-BE49-F238E27FC236}">
                <a16:creationId xmlns:a16="http://schemas.microsoft.com/office/drawing/2014/main" id="{6D60BF6F-B2D7-461A-9FDB-82882DD4E1EF}"/>
              </a:ext>
            </a:extLst>
          </p:cNvPr>
          <p:cNvCxnSpPr>
            <a:cxnSpLocks/>
          </p:cNvCxnSpPr>
          <p:nvPr/>
        </p:nvCxnSpPr>
        <p:spPr>
          <a:xfrm>
            <a:off x="8816177" y="5838531"/>
            <a:ext cx="0" cy="322295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98" name="Picture 2" descr="Microsoft Azure logo">
            <a:extLst>
              <a:ext uri="{FF2B5EF4-FFF2-40B4-BE49-F238E27FC236}">
                <a16:creationId xmlns:a16="http://schemas.microsoft.com/office/drawing/2014/main" id="{A3FF6B4A-C9A1-4A58-A10C-76C289FAE9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971" b="28200"/>
          <a:stretch/>
        </p:blipFill>
        <p:spPr bwMode="auto">
          <a:xfrm>
            <a:off x="9103553" y="2811774"/>
            <a:ext cx="5415796" cy="158246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Microsoft Azure PlayFab logo">
            <a:extLst>
              <a:ext uri="{FF2B5EF4-FFF2-40B4-BE49-F238E27FC236}">
                <a16:creationId xmlns:a16="http://schemas.microsoft.com/office/drawing/2014/main" id="{BA64E819-AF6B-4496-9FD3-AC2C3C65E4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91511" y="6556186"/>
            <a:ext cx="104394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2" name="Content Placeholder 15" descr="Bar chart">
            <a:extLst>
              <a:ext uri="{FF2B5EF4-FFF2-40B4-BE49-F238E27FC236}">
                <a16:creationId xmlns:a16="http://schemas.microsoft.com/office/drawing/2014/main" id="{9046FDA7-1B8E-4544-A4A1-1FF0977F1C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19485" y="5008626"/>
            <a:ext cx="2475604" cy="2475604"/>
          </a:xfrm>
          <a:prstGeom prst="rect">
            <a:avLst/>
          </a:prstGeom>
          <a:noFill/>
        </p:spPr>
      </p:pic>
    </p:spTree>
    <p:extLst>
      <p:ext uri="{BB962C8B-B14F-4D97-AF65-F5344CB8AC3E}">
        <p14:creationId xmlns:p14="http://schemas.microsoft.com/office/powerpoint/2010/main" val="654130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102"/>
                                        </p:tgtEl>
                                        <p:attrNameLst>
                                          <p:attrName>style.visibility</p:attrName>
                                        </p:attrNameLst>
                                      </p:cBhvr>
                                      <p:to>
                                        <p:strVal val="visible"/>
                                      </p:to>
                                    </p:set>
                                    <p:animEffect transition="in" filter="fade">
                                      <p:cBhvr>
                                        <p:cTn id="20" dur="500"/>
                                        <p:tgtEl>
                                          <p:spTgt spid="410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animEffect transition="in" filter="fade">
                                      <p:cBhvr>
                                        <p:cTn id="28" dur="500"/>
                                        <p:tgtEl>
                                          <p:spTgt spid="4">
                                            <p:txEl>
                                              <p:pRg st="6" end="6"/>
                                            </p:txEl>
                                          </p:spTgt>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42D31B7C-2CD4-40D1-BD2F-C0597E53E02E}"/>
              </a:ext>
            </a:extLst>
          </p:cNvPr>
          <p:cNvSpPr>
            <a:spLocks noGrp="1"/>
          </p:cNvSpPr>
          <p:nvPr>
            <p:ph type="title"/>
          </p:nvPr>
        </p:nvSpPr>
        <p:spPr>
          <a:xfrm>
            <a:off x="1046617" y="7484231"/>
            <a:ext cx="7496944" cy="886397"/>
          </a:xfrm>
        </p:spPr>
        <p:txBody>
          <a:bodyPr/>
          <a:lstStyle/>
          <a:p>
            <a:r>
              <a:rPr lang="en-US" sz="6400">
                <a:solidFill>
                  <a:schemeClr val="accent2"/>
                </a:solidFill>
              </a:rPr>
              <a:t>Work Smarter</a:t>
            </a:r>
          </a:p>
        </p:txBody>
      </p:sp>
      <p:sp>
        <p:nvSpPr>
          <p:cNvPr id="4" name="Text Placeholder 6">
            <a:extLst>
              <a:ext uri="{FF2B5EF4-FFF2-40B4-BE49-F238E27FC236}">
                <a16:creationId xmlns:a16="http://schemas.microsoft.com/office/drawing/2014/main" id="{2769EC43-DB85-4BFC-A3F1-14481CC5F3C8}"/>
              </a:ext>
            </a:extLst>
          </p:cNvPr>
          <p:cNvSpPr txBox="1">
            <a:spLocks/>
          </p:cNvSpPr>
          <p:nvPr/>
        </p:nvSpPr>
        <p:spPr>
          <a:xfrm>
            <a:off x="9816430" y="1985748"/>
            <a:ext cx="13802586" cy="97445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65484">
              <a:buNone/>
              <a:defRPr/>
            </a:pPr>
            <a:r>
              <a:rPr lang="en-US" sz="4800" b="1">
                <a:solidFill>
                  <a:srgbClr val="FFFFFF"/>
                </a:solidFill>
                <a:latin typeface="Segoe UI"/>
              </a:rPr>
              <a:t>ID@Azure Education Portal</a:t>
            </a:r>
          </a:p>
          <a:p>
            <a:pPr marL="0" indent="0" defTabSz="1865484">
              <a:buNone/>
              <a:defRPr/>
            </a:pPr>
            <a:r>
              <a:rPr lang="en-US" sz="4800">
                <a:solidFill>
                  <a:srgbClr val="FFFFFF"/>
                </a:solidFill>
                <a:latin typeface="Segoe UI"/>
              </a:rPr>
              <a:t>Curated resources for all experience levels.</a:t>
            </a: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r>
              <a:rPr lang="en-US" sz="4800">
                <a:solidFill>
                  <a:srgbClr val="FFFFFF"/>
                </a:solidFill>
                <a:latin typeface="Segoe UI"/>
              </a:rPr>
              <a:t>Example solutions, architectures and use cases</a:t>
            </a:r>
          </a:p>
          <a:p>
            <a:pPr marL="457200" indent="-457200" defTabSz="1865484">
              <a:defRPr/>
            </a:pPr>
            <a:r>
              <a:rPr lang="en-US" sz="4800">
                <a:solidFill>
                  <a:srgbClr val="FFFFFF"/>
                </a:solidFill>
                <a:latin typeface="Segoe UI"/>
              </a:rPr>
              <a:t>Case studies from other game developers</a:t>
            </a:r>
          </a:p>
          <a:p>
            <a:pPr marL="457200" indent="-457200" defTabSz="1865484">
              <a:defRPr/>
            </a:pPr>
            <a:r>
              <a:rPr lang="en-US" sz="4800">
                <a:solidFill>
                  <a:srgbClr val="FFFFFF"/>
                </a:solidFill>
                <a:latin typeface="Segoe UI"/>
              </a:rPr>
              <a:t>Code samples from GitHub</a:t>
            </a:r>
          </a:p>
          <a:p>
            <a:pPr marL="457200" indent="-457200" defTabSz="1865484">
              <a:defRPr/>
            </a:pPr>
            <a:r>
              <a:rPr lang="en-US" sz="4800">
                <a:solidFill>
                  <a:srgbClr val="FFFFFF"/>
                </a:solidFill>
                <a:latin typeface="Segoe UI"/>
              </a:rPr>
              <a:t>Self-paced training via MS Learn modules</a:t>
            </a:r>
          </a:p>
          <a:p>
            <a:pPr marL="457200" indent="-457200" defTabSz="1865484">
              <a:defRPr/>
            </a:pPr>
            <a:endParaRPr lang="en-US" sz="4800">
              <a:solidFill>
                <a:srgbClr val="FFFFFF"/>
              </a:solidFill>
              <a:latin typeface="Segoe UI"/>
            </a:endParaRPr>
          </a:p>
        </p:txBody>
      </p:sp>
      <p:cxnSp>
        <p:nvCxnSpPr>
          <p:cNvPr id="6" name="Straight Connector 5">
            <a:extLst>
              <a:ext uri="{FF2B5EF4-FFF2-40B4-BE49-F238E27FC236}">
                <a16:creationId xmlns:a16="http://schemas.microsoft.com/office/drawing/2014/main" id="{6D60BF6F-B2D7-461A-9FDB-82882DD4E1EF}"/>
              </a:ext>
            </a:extLst>
          </p:cNvPr>
          <p:cNvCxnSpPr>
            <a:cxnSpLocks/>
          </p:cNvCxnSpPr>
          <p:nvPr/>
        </p:nvCxnSpPr>
        <p:spPr>
          <a:xfrm>
            <a:off x="8816177" y="5838531"/>
            <a:ext cx="0" cy="322295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Content Placeholder 15" descr="Bar chart">
            <a:extLst>
              <a:ext uri="{FF2B5EF4-FFF2-40B4-BE49-F238E27FC236}">
                <a16:creationId xmlns:a16="http://schemas.microsoft.com/office/drawing/2014/main" id="{9046FDA7-1B8E-4544-A4A1-1FF0977F1C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19485" y="5008626"/>
            <a:ext cx="2475604" cy="2475604"/>
          </a:xfrm>
          <a:prstGeom prst="rect">
            <a:avLst/>
          </a:prstGeom>
          <a:noFill/>
        </p:spPr>
      </p:pic>
      <p:pic>
        <p:nvPicPr>
          <p:cNvPr id="8" name="Picture 7" descr="Screenshot showing the 3 levels of the ID@Azure Eduction Portal: New To Cloud, Cloud Experienced, Cloud Guru">
            <a:extLst>
              <a:ext uri="{FF2B5EF4-FFF2-40B4-BE49-F238E27FC236}">
                <a16:creationId xmlns:a16="http://schemas.microsoft.com/office/drawing/2014/main" id="{E387DC6E-8B98-4836-834B-695D9C416771}"/>
              </a:ext>
            </a:extLst>
          </p:cNvPr>
          <p:cNvPicPr>
            <a:picLocks noChangeAspect="1"/>
          </p:cNvPicPr>
          <p:nvPr/>
        </p:nvPicPr>
        <p:blipFill rotWithShape="1">
          <a:blip r:embed="rId5"/>
          <a:srcRect b="12794"/>
          <a:stretch/>
        </p:blipFill>
        <p:spPr>
          <a:xfrm>
            <a:off x="10734098" y="3992880"/>
            <a:ext cx="9978650" cy="4071708"/>
          </a:xfrm>
          <a:prstGeom prst="rect">
            <a:avLst/>
          </a:prstGeom>
        </p:spPr>
      </p:pic>
    </p:spTree>
    <p:extLst>
      <p:ext uri="{BB962C8B-B14F-4D97-AF65-F5344CB8AC3E}">
        <p14:creationId xmlns:p14="http://schemas.microsoft.com/office/powerpoint/2010/main" val="300159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animEffect transition="in" filter="fade">
                                      <p:cBhvr>
                                        <p:cTn id="19" dur="500"/>
                                        <p:tgtEl>
                                          <p:spTgt spid="4">
                                            <p:txEl>
                                              <p:pRg st="7" end="7"/>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fade">
                                      <p:cBhvr>
                                        <p:cTn id="23" dur="500"/>
                                        <p:tgtEl>
                                          <p:spTgt spid="4">
                                            <p:txEl>
                                              <p:pRg st="8" end="8"/>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animEffect transition="in" filter="fade">
                                      <p:cBhvr>
                                        <p:cTn id="27" dur="500"/>
                                        <p:tgtEl>
                                          <p:spTgt spid="4">
                                            <p:txEl>
                                              <p:pRg st="9" end="9"/>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animEffect transition="in" filter="fade">
                                      <p:cBhvr>
                                        <p:cTn id="31"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42D31B7C-2CD4-40D1-BD2F-C0597E53E02E}"/>
              </a:ext>
            </a:extLst>
          </p:cNvPr>
          <p:cNvSpPr>
            <a:spLocks noGrp="1"/>
          </p:cNvSpPr>
          <p:nvPr>
            <p:ph type="title"/>
          </p:nvPr>
        </p:nvSpPr>
        <p:spPr>
          <a:xfrm>
            <a:off x="1046617" y="7484231"/>
            <a:ext cx="7496944" cy="886397"/>
          </a:xfrm>
        </p:spPr>
        <p:txBody>
          <a:bodyPr/>
          <a:lstStyle/>
          <a:p>
            <a:pPr algn="ctr"/>
            <a:r>
              <a:rPr lang="en-US" sz="6400"/>
              <a:t>Eligibility</a:t>
            </a:r>
          </a:p>
        </p:txBody>
      </p:sp>
      <p:sp>
        <p:nvSpPr>
          <p:cNvPr id="4" name="Text Placeholder 6">
            <a:extLst>
              <a:ext uri="{FF2B5EF4-FFF2-40B4-BE49-F238E27FC236}">
                <a16:creationId xmlns:a16="http://schemas.microsoft.com/office/drawing/2014/main" id="{2769EC43-DB85-4BFC-A3F1-14481CC5F3C8}"/>
              </a:ext>
            </a:extLst>
          </p:cNvPr>
          <p:cNvSpPr txBox="1">
            <a:spLocks/>
          </p:cNvSpPr>
          <p:nvPr/>
        </p:nvSpPr>
        <p:spPr>
          <a:xfrm>
            <a:off x="9891512" y="3603007"/>
            <a:ext cx="13449046" cy="7151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65484">
              <a:buNone/>
              <a:defRPr/>
            </a:pPr>
            <a:br>
              <a:rPr lang="en-US" sz="4800" b="1">
                <a:solidFill>
                  <a:srgbClr val="FFFFFF"/>
                </a:solidFill>
                <a:latin typeface="Segoe UI"/>
              </a:rPr>
            </a:br>
            <a:r>
              <a:rPr lang="en-US" sz="4800">
                <a:solidFill>
                  <a:srgbClr val="FFFFFF"/>
                </a:solidFill>
                <a:latin typeface="Segoe UI"/>
              </a:rPr>
              <a:t>Anyone developing </a:t>
            </a:r>
            <a:r>
              <a:rPr lang="en-US" sz="4800" b="1">
                <a:solidFill>
                  <a:srgbClr val="FFFFFF"/>
                </a:solidFill>
                <a:latin typeface="Segoe UI"/>
              </a:rPr>
              <a:t>games</a:t>
            </a:r>
            <a:r>
              <a:rPr lang="en-US" sz="4800">
                <a:solidFill>
                  <a:srgbClr val="FFFFFF"/>
                </a:solidFill>
                <a:latin typeface="Segoe UI"/>
              </a:rPr>
              <a:t> is welcome to apply to ID@Azure.</a:t>
            </a:r>
          </a:p>
          <a:p>
            <a:pPr marL="0" indent="0" defTabSz="1865484">
              <a:buNone/>
              <a:defRPr/>
            </a:pPr>
            <a:endParaRPr lang="en-US" sz="4800">
              <a:solidFill>
                <a:srgbClr val="FFFFFF"/>
              </a:solidFill>
              <a:latin typeface="Segoe UI"/>
            </a:endParaRPr>
          </a:p>
          <a:p>
            <a:pPr marL="0" indent="0" defTabSz="1865484">
              <a:buNone/>
              <a:defRPr/>
            </a:pPr>
            <a:r>
              <a:rPr lang="en-US" sz="4800">
                <a:solidFill>
                  <a:srgbClr val="FFFFFF"/>
                </a:solidFill>
                <a:latin typeface="Segoe UI"/>
              </a:rPr>
              <a:t>ID@Azure is</a:t>
            </a:r>
          </a:p>
          <a:p>
            <a:pPr marL="457200" indent="-457200" defTabSz="1865484">
              <a:defRPr/>
            </a:pPr>
            <a:r>
              <a:rPr lang="en-US" sz="4800" b="1">
                <a:solidFill>
                  <a:srgbClr val="FFFFFF"/>
                </a:solidFill>
                <a:latin typeface="Segoe UI"/>
              </a:rPr>
              <a:t>Platform</a:t>
            </a:r>
            <a:r>
              <a:rPr lang="en-US" sz="4800">
                <a:solidFill>
                  <a:srgbClr val="FFFFFF"/>
                </a:solidFill>
                <a:latin typeface="Segoe UI"/>
              </a:rPr>
              <a:t> agnostic </a:t>
            </a:r>
          </a:p>
          <a:p>
            <a:pPr marL="457200" indent="-457200" defTabSz="1865484">
              <a:defRPr/>
            </a:pPr>
            <a:r>
              <a:rPr lang="en-US" sz="4800" b="1">
                <a:solidFill>
                  <a:srgbClr val="FFFFFF"/>
                </a:solidFill>
                <a:latin typeface="Segoe UI"/>
              </a:rPr>
              <a:t>Engine</a:t>
            </a:r>
            <a:r>
              <a:rPr lang="en-US" sz="4800">
                <a:solidFill>
                  <a:srgbClr val="FFFFFF"/>
                </a:solidFill>
                <a:latin typeface="Segoe UI"/>
              </a:rPr>
              <a:t> agnostic</a:t>
            </a:r>
          </a:p>
          <a:p>
            <a:pPr marL="457200" indent="-457200" defTabSz="1865484">
              <a:defRPr/>
            </a:pPr>
            <a:r>
              <a:rPr lang="en-US" sz="4800" b="1">
                <a:solidFill>
                  <a:srgbClr val="FFFFFF"/>
                </a:solidFill>
                <a:latin typeface="Segoe UI"/>
              </a:rPr>
              <a:t>Business model</a:t>
            </a:r>
            <a:r>
              <a:rPr lang="en-US" sz="4800">
                <a:solidFill>
                  <a:srgbClr val="FFFFFF"/>
                </a:solidFill>
                <a:latin typeface="Segoe UI"/>
              </a:rPr>
              <a:t> agnostic</a:t>
            </a:r>
          </a:p>
        </p:txBody>
      </p:sp>
      <p:cxnSp>
        <p:nvCxnSpPr>
          <p:cNvPr id="6" name="Straight Connector 5">
            <a:extLst>
              <a:ext uri="{FF2B5EF4-FFF2-40B4-BE49-F238E27FC236}">
                <a16:creationId xmlns:a16="http://schemas.microsoft.com/office/drawing/2014/main" id="{6D60BF6F-B2D7-461A-9FDB-82882DD4E1EF}"/>
              </a:ext>
            </a:extLst>
          </p:cNvPr>
          <p:cNvCxnSpPr>
            <a:cxnSpLocks/>
          </p:cNvCxnSpPr>
          <p:nvPr/>
        </p:nvCxnSpPr>
        <p:spPr>
          <a:xfrm>
            <a:off x="8816177" y="5838531"/>
            <a:ext cx="0" cy="322295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6">
            <a:extLst>
              <a:ext uri="{FF2B5EF4-FFF2-40B4-BE49-F238E27FC236}">
                <a16:creationId xmlns:a16="http://schemas.microsoft.com/office/drawing/2014/main" id="{64A1B3E3-C103-4EB0-AEFD-1BDC3E7385C7}"/>
              </a:ext>
            </a:extLst>
          </p:cNvPr>
          <p:cNvSpPr txBox="1">
            <a:spLocks/>
          </p:cNvSpPr>
          <p:nvPr/>
        </p:nvSpPr>
        <p:spPr>
          <a:xfrm>
            <a:off x="9891512" y="3603007"/>
            <a:ext cx="13449046" cy="71514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65484">
              <a:buNone/>
              <a:defRPr/>
            </a:pPr>
            <a:r>
              <a:rPr lang="en-US" sz="4800" b="1">
                <a:solidFill>
                  <a:srgbClr val="FFFFFF"/>
                </a:solidFill>
                <a:latin typeface="Segoe UI"/>
              </a:rPr>
              <a:t>Who is eligible? </a:t>
            </a:r>
            <a:endParaRPr lang="en-US" sz="4800">
              <a:solidFill>
                <a:srgbClr val="FFFFFF"/>
              </a:solidFill>
              <a:latin typeface="Segoe UI"/>
            </a:endParaRPr>
          </a:p>
        </p:txBody>
      </p:sp>
    </p:spTree>
    <p:extLst>
      <p:ext uri="{BB962C8B-B14F-4D97-AF65-F5344CB8AC3E}">
        <p14:creationId xmlns:p14="http://schemas.microsoft.com/office/powerpoint/2010/main" val="425336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par>
                          <p:cTn id="18" fill="hold">
                            <p:stCondLst>
                              <p:cond delay="500"/>
                            </p:stCondLst>
                            <p:childTnLst>
                              <p:par>
                                <p:cTn id="19" presetID="10" presetClass="entr" presetSubtype="0" fill="hold" grpId="0" nodeType="afterEffect">
                                  <p:stCondLst>
                                    <p:cond delay="200"/>
                                  </p:stCondLst>
                                  <p:childTnLst>
                                    <p:set>
                                      <p:cBhvr>
                                        <p:cTn id="20" dur="1" fill="hold">
                                          <p:stCondLst>
                                            <p:cond delay="0"/>
                                          </p:stCondLst>
                                        </p:cTn>
                                        <p:tgtEl>
                                          <p:spTgt spid="4">
                                            <p:txEl>
                                              <p:pRg st="3" end="3"/>
                                            </p:txEl>
                                          </p:spTgt>
                                        </p:tgtEl>
                                        <p:attrNameLst>
                                          <p:attrName>style.visibility</p:attrName>
                                        </p:attrNameLst>
                                      </p:cBhvr>
                                      <p:to>
                                        <p:strVal val="visible"/>
                                      </p:to>
                                    </p:set>
                                    <p:animEffect transition="in" filter="fade">
                                      <p:cBhvr>
                                        <p:cTn id="21" dur="500"/>
                                        <p:tgtEl>
                                          <p:spTgt spid="4">
                                            <p:txEl>
                                              <p:pRg st="3" end="3"/>
                                            </p:txEl>
                                          </p:spTgt>
                                        </p:tgtEl>
                                      </p:cBhvr>
                                    </p:animEffect>
                                  </p:childTnLst>
                                </p:cTn>
                              </p:par>
                            </p:childTnLst>
                          </p:cTn>
                        </p:par>
                        <p:par>
                          <p:cTn id="22" fill="hold">
                            <p:stCondLst>
                              <p:cond delay="1200"/>
                            </p:stCondLst>
                            <p:childTnLst>
                              <p:par>
                                <p:cTn id="23" presetID="10" presetClass="entr" presetSubtype="0" fill="hold" grpId="0" nodeType="afterEffect">
                                  <p:stCondLst>
                                    <p:cond delay="200"/>
                                  </p:stCondLst>
                                  <p:childTnLst>
                                    <p:set>
                                      <p:cBhvr>
                                        <p:cTn id="24" dur="1" fill="hold">
                                          <p:stCondLst>
                                            <p:cond delay="0"/>
                                          </p:stCondLst>
                                        </p:cTn>
                                        <p:tgtEl>
                                          <p:spTgt spid="4">
                                            <p:txEl>
                                              <p:pRg st="4" end="4"/>
                                            </p:txEl>
                                          </p:spTgt>
                                        </p:tgtEl>
                                        <p:attrNameLst>
                                          <p:attrName>style.visibility</p:attrName>
                                        </p:attrNameLst>
                                      </p:cBhvr>
                                      <p:to>
                                        <p:strVal val="visible"/>
                                      </p:to>
                                    </p:set>
                                    <p:animEffect transition="in" filter="fade">
                                      <p:cBhvr>
                                        <p:cTn id="25" dur="500"/>
                                        <p:tgtEl>
                                          <p:spTgt spid="4">
                                            <p:txEl>
                                              <p:pRg st="4" end="4"/>
                                            </p:txEl>
                                          </p:spTgt>
                                        </p:tgtEl>
                                      </p:cBhvr>
                                    </p:animEffect>
                                  </p:childTnLst>
                                </p:cTn>
                              </p:par>
                            </p:childTnLst>
                          </p:cTn>
                        </p:par>
                        <p:par>
                          <p:cTn id="26" fill="hold">
                            <p:stCondLst>
                              <p:cond delay="1900"/>
                            </p:stCondLst>
                            <p:childTnLst>
                              <p:par>
                                <p:cTn id="27" presetID="10" presetClass="entr" presetSubtype="0" fill="hold" grpId="0" nodeType="afterEffect">
                                  <p:stCondLst>
                                    <p:cond delay="200"/>
                                  </p:stCondLst>
                                  <p:childTnLst>
                                    <p:set>
                                      <p:cBhvr>
                                        <p:cTn id="28" dur="1" fill="hold">
                                          <p:stCondLst>
                                            <p:cond delay="0"/>
                                          </p:stCondLst>
                                        </p:cTn>
                                        <p:tgtEl>
                                          <p:spTgt spid="4">
                                            <p:txEl>
                                              <p:pRg st="5" end="5"/>
                                            </p:txEl>
                                          </p:spTgt>
                                        </p:tgtEl>
                                        <p:attrNameLst>
                                          <p:attrName>style.visibility</p:attrName>
                                        </p:attrNameLst>
                                      </p:cBhvr>
                                      <p:to>
                                        <p:strVal val="visible"/>
                                      </p:to>
                                    </p:set>
                                    <p:animEffect transition="in" filter="fade">
                                      <p:cBhvr>
                                        <p:cTn id="29"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dvAuto="500"/>
      <p:bldP spid="8" grpId="0" build="p" advAuto="100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7831B2-D1A4-6146-8FC6-DC0631D51818}"/>
              </a:ext>
            </a:extLst>
          </p:cNvPr>
          <p:cNvSpPr txBox="1"/>
          <p:nvPr/>
        </p:nvSpPr>
        <p:spPr>
          <a:xfrm>
            <a:off x="1243477" y="3349347"/>
            <a:ext cx="13247223" cy="1862048"/>
          </a:xfrm>
          <a:prstGeom prst="rect">
            <a:avLst/>
          </a:prstGeom>
          <a:noFill/>
        </p:spPr>
        <p:txBody>
          <a:bodyPr wrap="square" rtlCol="0">
            <a:spAutoFit/>
          </a:bodyPr>
          <a:lstStyle/>
          <a:p>
            <a:pPr marL="0" marR="0" lvl="0" indent="0" algn="l" defTabSz="457108"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Cloud Gaming </a:t>
            </a:r>
          </a:p>
        </p:txBody>
      </p:sp>
      <p:sp>
        <p:nvSpPr>
          <p:cNvPr id="2" name="Rectangle 1">
            <a:extLst>
              <a:ext uri="{FF2B5EF4-FFF2-40B4-BE49-F238E27FC236}">
                <a16:creationId xmlns:a16="http://schemas.microsoft.com/office/drawing/2014/main" id="{E6098A9D-FACE-4CD9-BFE3-43A292CF3284}"/>
              </a:ext>
            </a:extLst>
          </p:cNvPr>
          <p:cNvSpPr/>
          <p:nvPr/>
        </p:nvSpPr>
        <p:spPr>
          <a:xfrm>
            <a:off x="0" y="-1232452"/>
            <a:ext cx="12364278" cy="8945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a:ln>
                  <a:noFill/>
                </a:ln>
                <a:solidFill>
                  <a:srgbClr val="FFFFFF"/>
                </a:solidFill>
                <a:effectLst/>
                <a:uLnTx/>
                <a:uFillTx/>
                <a:latin typeface="Calibri" panose="020F0502020204030204"/>
                <a:ea typeface="+mn-ea"/>
                <a:cs typeface="+mn-cs"/>
              </a:rPr>
              <a:t>Animated Slide</a:t>
            </a:r>
          </a:p>
        </p:txBody>
      </p:sp>
      <p:pic>
        <p:nvPicPr>
          <p:cNvPr id="1026" name="Picture 2">
            <a:extLst>
              <a:ext uri="{FF2B5EF4-FFF2-40B4-BE49-F238E27FC236}">
                <a16:creationId xmlns:a16="http://schemas.microsoft.com/office/drawing/2014/main" id="{C24E463E-53BE-4D19-A9C0-856F31D7C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8300" y="2549412"/>
            <a:ext cx="13858875" cy="111665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843402E-E1CB-409E-8307-D04E8E4DD4F9}"/>
              </a:ext>
            </a:extLst>
          </p:cNvPr>
          <p:cNvSpPr txBox="1"/>
          <p:nvPr/>
        </p:nvSpPr>
        <p:spPr>
          <a:xfrm>
            <a:off x="1343953" y="4596790"/>
            <a:ext cx="10543247" cy="1862048"/>
          </a:xfrm>
          <a:prstGeom prst="rect">
            <a:avLst/>
          </a:prstGeom>
          <a:noFill/>
        </p:spPr>
        <p:txBody>
          <a:bodyPr wrap="square">
            <a:spAutoFit/>
          </a:bodyPr>
          <a:lstStyle/>
          <a:p>
            <a:pPr marL="0" marR="0" lvl="0" indent="0" algn="l" defTabSz="457108"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noFill/>
                </a:ln>
                <a:solidFill>
                  <a:srgbClr val="00E9CF"/>
                </a:solidFill>
                <a:effectLst/>
                <a:uLnTx/>
                <a:uFillTx/>
                <a:latin typeface="Segoe UI Semibold" panose="020B0702040204020203" pitchFamily="34" charset="0"/>
                <a:ea typeface="+mn-ea"/>
                <a:cs typeface="Segoe UI Semibold" panose="020B0702040204020203" pitchFamily="34" charset="0"/>
              </a:rPr>
              <a:t>Levelled Up</a:t>
            </a:r>
            <a:endParaRPr kumimoji="0" lang="en-US" sz="115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9140921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42D31B7C-2CD4-40D1-BD2F-C0597E53E02E}"/>
              </a:ext>
            </a:extLst>
          </p:cNvPr>
          <p:cNvSpPr>
            <a:spLocks noGrp="1"/>
          </p:cNvSpPr>
          <p:nvPr>
            <p:ph type="title"/>
          </p:nvPr>
        </p:nvSpPr>
        <p:spPr>
          <a:xfrm>
            <a:off x="340208" y="7450009"/>
            <a:ext cx="5955498" cy="1772793"/>
          </a:xfrm>
        </p:spPr>
        <p:txBody>
          <a:bodyPr/>
          <a:lstStyle/>
          <a:p>
            <a:pPr algn="ctr"/>
            <a:r>
              <a:rPr lang="en-US" sz="6400">
                <a:solidFill>
                  <a:schemeClr val="accent2"/>
                </a:solidFill>
              </a:rPr>
              <a:t>Support along the way</a:t>
            </a:r>
            <a:r>
              <a:rPr lang="en-US" sz="6400"/>
              <a:t> </a:t>
            </a:r>
          </a:p>
        </p:txBody>
      </p:sp>
      <p:sp>
        <p:nvSpPr>
          <p:cNvPr id="4" name="Text Placeholder 6">
            <a:extLst>
              <a:ext uri="{FF2B5EF4-FFF2-40B4-BE49-F238E27FC236}">
                <a16:creationId xmlns:a16="http://schemas.microsoft.com/office/drawing/2014/main" id="{2769EC43-DB85-4BFC-A3F1-14481CC5F3C8}"/>
              </a:ext>
            </a:extLst>
          </p:cNvPr>
          <p:cNvSpPr txBox="1">
            <a:spLocks/>
          </p:cNvSpPr>
          <p:nvPr/>
        </p:nvSpPr>
        <p:spPr>
          <a:xfrm>
            <a:off x="9891512" y="1938663"/>
            <a:ext cx="13449046" cy="983867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defTabSz="1865484">
              <a:defRPr/>
            </a:pPr>
            <a:r>
              <a:rPr lang="en-US" sz="4800">
                <a:solidFill>
                  <a:srgbClr val="FFFFFF"/>
                </a:solidFill>
                <a:latin typeface="Segoe UI"/>
              </a:rPr>
              <a:t>Azure Rapid Response Support</a:t>
            </a:r>
          </a:p>
          <a:p>
            <a:pPr marL="457200" indent="-457200" defTabSz="1865484">
              <a:defRPr/>
            </a:pPr>
            <a:r>
              <a:rPr lang="en-US" sz="4800">
                <a:solidFill>
                  <a:srgbClr val="FFFFFF"/>
                </a:solidFill>
                <a:latin typeface="Segoe UI"/>
              </a:rPr>
              <a:t>PlayFab – ticketed support system</a:t>
            </a:r>
          </a:p>
          <a:p>
            <a:pPr marL="457200" indent="-457200" defTabSz="1865484">
              <a:defRPr/>
            </a:pPr>
            <a:r>
              <a:rPr lang="en-US" sz="4800">
                <a:solidFill>
                  <a:srgbClr val="FFFFFF"/>
                </a:solidFill>
                <a:latin typeface="Segoe UI"/>
              </a:rPr>
              <a:t>ID@Azure Office Hours + Expert Sessions</a:t>
            </a:r>
          </a:p>
          <a:p>
            <a:pPr marL="457200" indent="-457200" defTabSz="1865484">
              <a:defRPr/>
            </a:pPr>
            <a:r>
              <a:rPr lang="en-US" sz="4800">
                <a:solidFill>
                  <a:srgbClr val="FFFFFF"/>
                </a:solidFill>
                <a:latin typeface="Segoe UI"/>
              </a:rPr>
              <a:t>Discord Server for community chat</a:t>
            </a: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endParaRPr lang="en-US" sz="4800">
              <a:solidFill>
                <a:srgbClr val="FFFFFF"/>
              </a:solidFill>
              <a:latin typeface="Segoe UI"/>
            </a:endParaRPr>
          </a:p>
          <a:p>
            <a:pPr marL="457200" indent="-457200" defTabSz="1865484">
              <a:defRPr/>
            </a:pPr>
            <a:r>
              <a:rPr lang="en-US" sz="4800">
                <a:solidFill>
                  <a:srgbClr val="FFFFFF"/>
                </a:solidFill>
                <a:latin typeface="Segoe UI"/>
              </a:rPr>
              <a:t>Contact us at </a:t>
            </a:r>
            <a:r>
              <a:rPr lang="en-US" sz="4800">
                <a:solidFill>
                  <a:srgbClr val="FFFFFF"/>
                </a:solidFill>
                <a:latin typeface="Segoe UI"/>
                <a:hlinkClick r:id="rId3"/>
              </a:rPr>
              <a:t>IDAzure@microsoft.com</a:t>
            </a:r>
            <a:r>
              <a:rPr lang="en-US" sz="4800">
                <a:solidFill>
                  <a:srgbClr val="FFFFFF"/>
                </a:solidFill>
                <a:latin typeface="Segoe UI"/>
              </a:rPr>
              <a:t> </a:t>
            </a:r>
          </a:p>
        </p:txBody>
      </p:sp>
      <p:cxnSp>
        <p:nvCxnSpPr>
          <p:cNvPr id="6" name="Straight Connector 5">
            <a:extLst>
              <a:ext uri="{FF2B5EF4-FFF2-40B4-BE49-F238E27FC236}">
                <a16:creationId xmlns:a16="http://schemas.microsoft.com/office/drawing/2014/main" id="{6D60BF6F-B2D7-461A-9FDB-82882DD4E1EF}"/>
              </a:ext>
            </a:extLst>
          </p:cNvPr>
          <p:cNvCxnSpPr>
            <a:cxnSpLocks/>
          </p:cNvCxnSpPr>
          <p:nvPr/>
        </p:nvCxnSpPr>
        <p:spPr>
          <a:xfrm>
            <a:off x="8816177" y="5838531"/>
            <a:ext cx="0" cy="322295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Content Placeholder 19" descr="User network">
            <a:extLst>
              <a:ext uri="{FF2B5EF4-FFF2-40B4-BE49-F238E27FC236}">
                <a16:creationId xmlns:a16="http://schemas.microsoft.com/office/drawing/2014/main" id="{83DF3649-8FC1-4C69-8971-4C2D8ADD9B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80153" y="5130492"/>
            <a:ext cx="2475604" cy="2475604"/>
          </a:xfrm>
          <a:prstGeom prst="rect">
            <a:avLst/>
          </a:prstGeom>
          <a:noFill/>
        </p:spPr>
      </p:pic>
      <p:grpSp>
        <p:nvGrpSpPr>
          <p:cNvPr id="5" name="Group 4" descr="Screen capture from a Microsoft Teams meeting with Microsoft's cloud gaming experts">
            <a:extLst>
              <a:ext uri="{FF2B5EF4-FFF2-40B4-BE49-F238E27FC236}">
                <a16:creationId xmlns:a16="http://schemas.microsoft.com/office/drawing/2014/main" id="{4A292377-19FF-45F7-8DA7-29566F69ECB1}"/>
              </a:ext>
            </a:extLst>
          </p:cNvPr>
          <p:cNvGrpSpPr/>
          <p:nvPr/>
        </p:nvGrpSpPr>
        <p:grpSpPr>
          <a:xfrm>
            <a:off x="10580087" y="5927329"/>
            <a:ext cx="9308308" cy="5227808"/>
            <a:chOff x="5662630" y="3149973"/>
            <a:chExt cx="3700345" cy="2078218"/>
          </a:xfrm>
        </p:grpSpPr>
        <p:pic>
          <p:nvPicPr>
            <p:cNvPr id="9" name="Picture 8">
              <a:extLst>
                <a:ext uri="{FF2B5EF4-FFF2-40B4-BE49-F238E27FC236}">
                  <a16:creationId xmlns:a16="http://schemas.microsoft.com/office/drawing/2014/main" id="{3E7B9527-0E6E-4DB1-B047-B15FE905C487}"/>
                </a:ext>
              </a:extLst>
            </p:cNvPr>
            <p:cNvPicPr>
              <a:picLocks noChangeAspect="1"/>
            </p:cNvPicPr>
            <p:nvPr/>
          </p:nvPicPr>
          <p:blipFill>
            <a:blip r:embed="rId6"/>
            <a:stretch>
              <a:fillRect/>
            </a:stretch>
          </p:blipFill>
          <p:spPr>
            <a:xfrm>
              <a:off x="5662630" y="3149973"/>
              <a:ext cx="3695530" cy="2056135"/>
            </a:xfrm>
            <a:prstGeom prst="rect">
              <a:avLst/>
            </a:prstGeom>
          </p:spPr>
        </p:pic>
        <p:graphicFrame>
          <p:nvGraphicFramePr>
            <p:cNvPr id="2" name="Object 1">
              <a:extLst>
                <a:ext uri="{FF2B5EF4-FFF2-40B4-BE49-F238E27FC236}">
                  <a16:creationId xmlns:a16="http://schemas.microsoft.com/office/drawing/2014/main" id="{D74BA36C-7EB3-4CC2-A194-41831B03E0C7}"/>
                </a:ext>
              </a:extLst>
            </p:cNvPr>
            <p:cNvGraphicFramePr>
              <a:graphicFrameLocks noChangeAspect="1"/>
            </p:cNvGraphicFramePr>
            <p:nvPr/>
          </p:nvGraphicFramePr>
          <p:xfrm>
            <a:off x="7510395" y="4161371"/>
            <a:ext cx="1852580" cy="1066820"/>
          </p:xfrm>
          <a:graphic>
            <a:graphicData uri="http://schemas.openxmlformats.org/presentationml/2006/ole">
              <mc:AlternateContent xmlns:mc="http://schemas.openxmlformats.org/markup-compatibility/2006">
                <mc:Choice xmlns:v="urn:schemas-microsoft-com:vml" Requires="v">
                  <p:oleObj name="Bitmap Image" r:id="rId7" imgW="5838840" imgH="3362400" progId="Paint.Picture">
                    <p:embed/>
                  </p:oleObj>
                </mc:Choice>
                <mc:Fallback>
                  <p:oleObj name="Bitmap Image" r:id="rId7" imgW="5838840" imgH="3362400" progId="Paint.Picture">
                    <p:embed/>
                    <p:pic>
                      <p:nvPicPr>
                        <p:cNvPr id="2" name="Object 1">
                          <a:extLst>
                            <a:ext uri="{FF2B5EF4-FFF2-40B4-BE49-F238E27FC236}">
                              <a16:creationId xmlns:a16="http://schemas.microsoft.com/office/drawing/2014/main" id="{D74BA36C-7EB3-4CC2-A194-41831B03E0C7}"/>
                            </a:ext>
                          </a:extLst>
                        </p:cNvPr>
                        <p:cNvPicPr/>
                        <p:nvPr/>
                      </p:nvPicPr>
                      <p:blipFill>
                        <a:blip r:embed="rId8"/>
                        <a:stretch>
                          <a:fillRect/>
                        </a:stretch>
                      </p:blipFill>
                      <p:spPr>
                        <a:xfrm>
                          <a:off x="7510395" y="4161371"/>
                          <a:ext cx="1852580" cy="1066820"/>
                        </a:xfrm>
                        <a:prstGeom prst="rect">
                          <a:avLst/>
                        </a:prstGeom>
                      </p:spPr>
                    </p:pic>
                  </p:oleObj>
                </mc:Fallback>
              </mc:AlternateContent>
            </a:graphicData>
          </a:graphic>
        </p:graphicFrame>
      </p:grpSp>
    </p:spTree>
    <p:extLst>
      <p:ext uri="{BB962C8B-B14F-4D97-AF65-F5344CB8AC3E}">
        <p14:creationId xmlns:p14="http://schemas.microsoft.com/office/powerpoint/2010/main" val="225418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animEffect transition="in" filter="fade">
                                      <p:cBhvr>
                                        <p:cTn id="27"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7CFABD-AD2C-40F3-BBD2-63227333A757}"/>
              </a:ext>
            </a:extLst>
          </p:cNvPr>
          <p:cNvPicPr>
            <a:picLocks noChangeAspect="1"/>
          </p:cNvPicPr>
          <p:nvPr/>
        </p:nvPicPr>
        <p:blipFill>
          <a:blip r:embed="rId3"/>
          <a:stretch>
            <a:fillRect/>
          </a:stretch>
        </p:blipFill>
        <p:spPr>
          <a:xfrm>
            <a:off x="9891511" y="6396674"/>
            <a:ext cx="11723152" cy="4076216"/>
          </a:xfrm>
          <a:prstGeom prst="rect">
            <a:avLst/>
          </a:prstGeom>
        </p:spPr>
      </p:pic>
      <p:sp>
        <p:nvSpPr>
          <p:cNvPr id="3" name="Title 5">
            <a:extLst>
              <a:ext uri="{FF2B5EF4-FFF2-40B4-BE49-F238E27FC236}">
                <a16:creationId xmlns:a16="http://schemas.microsoft.com/office/drawing/2014/main" id="{42D31B7C-2CD4-40D1-BD2F-C0597E53E02E}"/>
              </a:ext>
            </a:extLst>
          </p:cNvPr>
          <p:cNvSpPr>
            <a:spLocks noGrp="1"/>
          </p:cNvSpPr>
          <p:nvPr>
            <p:ph type="title"/>
          </p:nvPr>
        </p:nvSpPr>
        <p:spPr>
          <a:xfrm>
            <a:off x="1046617" y="7484231"/>
            <a:ext cx="7496944" cy="886397"/>
          </a:xfrm>
        </p:spPr>
        <p:txBody>
          <a:bodyPr/>
          <a:lstStyle/>
          <a:p>
            <a:pPr algn="ctr"/>
            <a:r>
              <a:rPr lang="en-US" sz="6400"/>
              <a:t>How to Apply</a:t>
            </a:r>
          </a:p>
        </p:txBody>
      </p:sp>
      <p:sp>
        <p:nvSpPr>
          <p:cNvPr id="4" name="Text Placeholder 6">
            <a:extLst>
              <a:ext uri="{FF2B5EF4-FFF2-40B4-BE49-F238E27FC236}">
                <a16:creationId xmlns:a16="http://schemas.microsoft.com/office/drawing/2014/main" id="{2769EC43-DB85-4BFC-A3F1-14481CC5F3C8}"/>
              </a:ext>
            </a:extLst>
          </p:cNvPr>
          <p:cNvSpPr txBox="1">
            <a:spLocks/>
          </p:cNvSpPr>
          <p:nvPr/>
        </p:nvSpPr>
        <p:spPr>
          <a:xfrm>
            <a:off x="9891512" y="1562101"/>
            <a:ext cx="13160574" cy="1107510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65484">
              <a:buNone/>
              <a:defRPr/>
            </a:pPr>
            <a:r>
              <a:rPr lang="en-US" sz="4800">
                <a:solidFill>
                  <a:srgbClr val="FFFFFF"/>
                </a:solidFill>
                <a:latin typeface="Segoe UI"/>
              </a:rPr>
              <a:t>Apply with </a:t>
            </a:r>
            <a:r>
              <a:rPr lang="en-US" sz="4800" b="1">
                <a:solidFill>
                  <a:srgbClr val="FFFFFF"/>
                </a:solidFill>
                <a:latin typeface="Segoe UI"/>
              </a:rPr>
              <a:t>3 simple steps</a:t>
            </a:r>
            <a:r>
              <a:rPr lang="en-US" sz="4800">
                <a:solidFill>
                  <a:srgbClr val="FFFFFF"/>
                </a:solidFill>
                <a:latin typeface="Segoe UI"/>
              </a:rPr>
              <a:t>:</a:t>
            </a:r>
          </a:p>
          <a:p>
            <a:pPr marL="914400" indent="-914400" defTabSz="1865484">
              <a:buFont typeface="+mj-lt"/>
              <a:buAutoNum type="arabicPeriod"/>
              <a:defRPr/>
            </a:pPr>
            <a:r>
              <a:rPr lang="en-US" sz="4800">
                <a:solidFill>
                  <a:srgbClr val="FFFFFF"/>
                </a:solidFill>
                <a:latin typeface="Segoe UI"/>
              </a:rPr>
              <a:t>Visit </a:t>
            </a:r>
            <a:r>
              <a:rPr lang="en-US" sz="4800">
                <a:solidFill>
                  <a:srgbClr val="FFFFFF"/>
                </a:solidFill>
                <a:latin typeface="Segoe UI"/>
                <a:hlinkClick r:id="rId4"/>
              </a:rPr>
              <a:t>azure.com/ID </a:t>
            </a:r>
            <a:r>
              <a:rPr lang="en-US" sz="4800">
                <a:solidFill>
                  <a:srgbClr val="FFFFFF"/>
                </a:solidFill>
                <a:latin typeface="Segoe UI"/>
              </a:rPr>
              <a:t>and click the ‘Apply’ button</a:t>
            </a:r>
          </a:p>
          <a:p>
            <a:pPr marL="914400" indent="-914400" defTabSz="1865484">
              <a:buFont typeface="+mj-lt"/>
              <a:buAutoNum type="arabicPeriod"/>
              <a:defRPr/>
            </a:pPr>
            <a:r>
              <a:rPr lang="en-US" sz="4800">
                <a:solidFill>
                  <a:srgbClr val="FFFFFF"/>
                </a:solidFill>
                <a:latin typeface="Segoe UI"/>
              </a:rPr>
              <a:t>Complete the short application form</a:t>
            </a:r>
          </a:p>
          <a:p>
            <a:pPr marL="914400" indent="-914400" defTabSz="1865484">
              <a:buFont typeface="+mj-lt"/>
              <a:buAutoNum type="arabicPeriod"/>
              <a:defRPr/>
            </a:pPr>
            <a:r>
              <a:rPr lang="en-US" sz="4800">
                <a:solidFill>
                  <a:srgbClr val="FFFFFF"/>
                </a:solidFill>
                <a:latin typeface="Segoe UI"/>
              </a:rPr>
              <a:t>Share details about your studio and game</a:t>
            </a:r>
          </a:p>
          <a:p>
            <a:pPr marL="0" indent="0" defTabSz="1865484">
              <a:buNone/>
              <a:defRPr/>
            </a:pPr>
            <a:endParaRPr lang="en-US" sz="4800">
              <a:solidFill>
                <a:srgbClr val="FFFFFF"/>
              </a:solidFill>
              <a:latin typeface="Segoe UI"/>
            </a:endParaRPr>
          </a:p>
          <a:p>
            <a:pPr marL="0" indent="0" defTabSz="1865484">
              <a:buNone/>
              <a:defRPr/>
            </a:pPr>
            <a:endParaRPr lang="en-US" sz="4800">
              <a:solidFill>
                <a:srgbClr val="FFFFFF"/>
              </a:solidFill>
              <a:latin typeface="Segoe UI"/>
            </a:endParaRPr>
          </a:p>
          <a:p>
            <a:pPr marL="0" indent="0" defTabSz="1865484">
              <a:buNone/>
              <a:defRPr/>
            </a:pPr>
            <a:endParaRPr lang="en-US" sz="4800">
              <a:solidFill>
                <a:srgbClr val="FFFFFF"/>
              </a:solidFill>
              <a:latin typeface="Segoe UI"/>
            </a:endParaRPr>
          </a:p>
          <a:p>
            <a:pPr marL="0" indent="0" defTabSz="1865484">
              <a:buNone/>
              <a:defRPr/>
            </a:pPr>
            <a:endParaRPr lang="en-US" sz="4800">
              <a:solidFill>
                <a:srgbClr val="FFFFFF"/>
              </a:solidFill>
              <a:latin typeface="Segoe UI"/>
            </a:endParaRPr>
          </a:p>
          <a:p>
            <a:pPr marL="0" indent="0" defTabSz="1865484">
              <a:buNone/>
              <a:defRPr/>
            </a:pPr>
            <a:endParaRPr lang="en-US" sz="4800">
              <a:solidFill>
                <a:srgbClr val="FFFFFF"/>
              </a:solidFill>
              <a:latin typeface="Segoe UI"/>
            </a:endParaRPr>
          </a:p>
          <a:p>
            <a:pPr marL="0" indent="0" defTabSz="1865484">
              <a:buNone/>
              <a:defRPr/>
            </a:pPr>
            <a:endParaRPr lang="en-US" sz="4800" b="1">
              <a:solidFill>
                <a:srgbClr val="FFFFFF"/>
              </a:solidFill>
              <a:latin typeface="Segoe UI"/>
            </a:endParaRPr>
          </a:p>
          <a:p>
            <a:pPr marL="0" indent="0" defTabSz="1865484">
              <a:buNone/>
              <a:defRPr/>
            </a:pPr>
            <a:r>
              <a:rPr lang="en-US" sz="4800" b="1">
                <a:solidFill>
                  <a:srgbClr val="FFFFFF"/>
                </a:solidFill>
                <a:latin typeface="Segoe UI"/>
              </a:rPr>
              <a:t>Apply today! </a:t>
            </a:r>
            <a:r>
              <a:rPr lang="en-US" sz="4800">
                <a:solidFill>
                  <a:srgbClr val="FFFFFF"/>
                </a:solidFill>
                <a:latin typeface="Segoe UI"/>
              </a:rPr>
              <a:t>You should expect a response within 2-3 business days.</a:t>
            </a:r>
          </a:p>
        </p:txBody>
      </p:sp>
      <p:cxnSp>
        <p:nvCxnSpPr>
          <p:cNvPr id="6" name="Straight Connector 5">
            <a:extLst>
              <a:ext uri="{FF2B5EF4-FFF2-40B4-BE49-F238E27FC236}">
                <a16:creationId xmlns:a16="http://schemas.microsoft.com/office/drawing/2014/main" id="{6D60BF6F-B2D7-461A-9FDB-82882DD4E1EF}"/>
              </a:ext>
            </a:extLst>
          </p:cNvPr>
          <p:cNvCxnSpPr>
            <a:cxnSpLocks/>
          </p:cNvCxnSpPr>
          <p:nvPr/>
        </p:nvCxnSpPr>
        <p:spPr>
          <a:xfrm>
            <a:off x="8816177" y="5838531"/>
            <a:ext cx="0" cy="322295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963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10" end="10"/>
                                            </p:txEl>
                                          </p:spTgt>
                                        </p:tgtEl>
                                        <p:attrNameLst>
                                          <p:attrName>style.visibility</p:attrName>
                                        </p:attrNameLst>
                                      </p:cBhvr>
                                      <p:to>
                                        <p:strVal val="visible"/>
                                      </p:to>
                                    </p:set>
                                    <p:animEffect transition="in" filter="fade">
                                      <p:cBhvr>
                                        <p:cTn id="24" dur="500"/>
                                        <p:tgtEl>
                                          <p:spTgt spid="4">
                                            <p:txEl>
                                              <p:pRg st="10" end="1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F46FE-B358-43D6-8CA1-36005F83D718}"/>
              </a:ext>
            </a:extLst>
          </p:cNvPr>
          <p:cNvSpPr>
            <a:spLocks noGrp="1"/>
          </p:cNvSpPr>
          <p:nvPr>
            <p:ph type="title"/>
          </p:nvPr>
        </p:nvSpPr>
        <p:spPr/>
        <p:txBody>
          <a:bodyPr/>
          <a:lstStyle/>
          <a:p>
            <a:r>
              <a:rPr lang="en-GB"/>
              <a:t>This is just the beginning…</a:t>
            </a:r>
          </a:p>
        </p:txBody>
      </p:sp>
    </p:spTree>
    <p:extLst>
      <p:ext uri="{BB962C8B-B14F-4D97-AF65-F5344CB8AC3E}">
        <p14:creationId xmlns:p14="http://schemas.microsoft.com/office/powerpoint/2010/main" val="3200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A person sitting in a chair&#10;&#10;Description automatically generated with low confidence">
            <a:extLst>
              <a:ext uri="{FF2B5EF4-FFF2-40B4-BE49-F238E27FC236}">
                <a16:creationId xmlns:a16="http://schemas.microsoft.com/office/drawing/2014/main" id="{8DAB0FE5-8C07-4033-9A95-78CFC7996EE9}"/>
              </a:ext>
            </a:extLst>
          </p:cNvPr>
          <p:cNvPicPr>
            <a:picLocks noChangeAspect="1"/>
          </p:cNvPicPr>
          <p:nvPr/>
        </p:nvPicPr>
        <p:blipFill rotWithShape="1">
          <a:blip r:embed="rId3">
            <a:extLst>
              <a:ext uri="{28A0092B-C50C-407E-A947-70E740481C1C}">
                <a14:useLocalDpi xmlns:a14="http://schemas.microsoft.com/office/drawing/2010/main" val="0"/>
              </a:ext>
            </a:extLst>
          </a:blip>
          <a:srcRect b="15742"/>
          <a:stretch/>
        </p:blipFill>
        <p:spPr>
          <a:xfrm>
            <a:off x="41" y="101"/>
            <a:ext cx="24387136" cy="13715821"/>
          </a:xfrm>
          <a:prstGeom prst="rect">
            <a:avLst/>
          </a:prstGeom>
          <a:noFill/>
        </p:spPr>
      </p:pic>
      <p:sp>
        <p:nvSpPr>
          <p:cNvPr id="8" name="Rectangle 7">
            <a:extLst>
              <a:ext uri="{FF2B5EF4-FFF2-40B4-BE49-F238E27FC236}">
                <a16:creationId xmlns:a16="http://schemas.microsoft.com/office/drawing/2014/main" id="{0BEBC61A-0735-44E0-91CD-E75D8B44060E}"/>
              </a:ext>
              <a:ext uri="{C183D7F6-B498-43B3-948B-1728B52AA6E4}">
                <adec:decorative xmlns:adec="http://schemas.microsoft.com/office/drawing/2017/decorative" val="1"/>
              </a:ext>
            </a:extLst>
          </p:cNvPr>
          <p:cNvSpPr/>
          <p:nvPr/>
        </p:nvSpPr>
        <p:spPr bwMode="auto">
          <a:xfrm>
            <a:off x="1731" y="81"/>
            <a:ext cx="24383716" cy="13715842"/>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defTabSz="1864871" fontAlgn="base">
              <a:spcBef>
                <a:spcPct val="0"/>
              </a:spcBef>
              <a:spcAft>
                <a:spcPct val="0"/>
              </a:spcAft>
              <a:defRPr/>
            </a:pPr>
            <a:endParaRPr lang="en-US" sz="480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 name="Picture 6" descr="Graphical user interface&#10;&#10;Description automatically generated">
            <a:extLst>
              <a:ext uri="{FF2B5EF4-FFF2-40B4-BE49-F238E27FC236}">
                <a16:creationId xmlns:a16="http://schemas.microsoft.com/office/drawing/2014/main" id="{D4996EB2-8D73-4F67-8CAA-E3D6925D614D}"/>
              </a:ext>
            </a:extLst>
          </p:cNvPr>
          <p:cNvPicPr>
            <a:picLocks noChangeAspect="1"/>
          </p:cNvPicPr>
          <p:nvPr/>
        </p:nvPicPr>
        <p:blipFill>
          <a:blip r:embed="rId4"/>
          <a:stretch>
            <a:fillRect/>
          </a:stretch>
        </p:blipFill>
        <p:spPr>
          <a:xfrm>
            <a:off x="217488" y="333390"/>
            <a:ext cx="7516085" cy="2486005"/>
          </a:xfrm>
          <a:prstGeom prst="rect">
            <a:avLst/>
          </a:prstGeom>
        </p:spPr>
      </p:pic>
      <p:sp>
        <p:nvSpPr>
          <p:cNvPr id="11" name="TextBox 10">
            <a:extLst>
              <a:ext uri="{FF2B5EF4-FFF2-40B4-BE49-F238E27FC236}">
                <a16:creationId xmlns:a16="http://schemas.microsoft.com/office/drawing/2014/main" id="{747002E9-46E8-4032-B1B3-171025817B3F}"/>
              </a:ext>
            </a:extLst>
          </p:cNvPr>
          <p:cNvSpPr txBox="1"/>
          <p:nvPr/>
        </p:nvSpPr>
        <p:spPr>
          <a:xfrm>
            <a:off x="964331" y="618619"/>
            <a:ext cx="4305300" cy="461665"/>
          </a:xfrm>
          <a:prstGeom prst="rect">
            <a:avLst/>
          </a:prstGeom>
          <a:noFill/>
        </p:spPr>
        <p:txBody>
          <a:bodyPr wrap="square" rtlCol="0">
            <a:spAutoFit/>
          </a:bodyPr>
          <a:lstStyle/>
          <a:p>
            <a:r>
              <a:rPr lang="en-GB" sz="2400">
                <a:solidFill>
                  <a:srgbClr val="FFFFFF"/>
                </a:solidFill>
                <a:latin typeface="Segoe UI Semibold" panose="020B0702040204020203" pitchFamily="34" charset="0"/>
                <a:cs typeface="Segoe UI Semibold" panose="020B0702040204020203" pitchFamily="34" charset="0"/>
              </a:rPr>
              <a:t>Powered by</a:t>
            </a:r>
          </a:p>
        </p:txBody>
      </p:sp>
    </p:spTree>
    <p:extLst>
      <p:ext uri="{BB962C8B-B14F-4D97-AF65-F5344CB8AC3E}">
        <p14:creationId xmlns:p14="http://schemas.microsoft.com/office/powerpoint/2010/main" val="145227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Polygon&#10;&#10;Description automatically generated with low confidence">
            <a:extLst>
              <a:ext uri="{FF2B5EF4-FFF2-40B4-BE49-F238E27FC236}">
                <a16:creationId xmlns:a16="http://schemas.microsoft.com/office/drawing/2014/main" id="{96BBEA8C-FA07-A246-B7F9-7D796B097121}"/>
              </a:ext>
            </a:extLst>
          </p:cNvPr>
          <p:cNvPicPr>
            <a:picLocks noChangeAspect="1"/>
          </p:cNvPicPr>
          <p:nvPr/>
        </p:nvPicPr>
        <p:blipFill>
          <a:blip r:embed="rId3"/>
          <a:stretch>
            <a:fillRect/>
          </a:stretch>
        </p:blipFill>
        <p:spPr>
          <a:xfrm>
            <a:off x="1587" y="0"/>
            <a:ext cx="24384000" cy="13716000"/>
          </a:xfrm>
          <a:prstGeom prst="rect">
            <a:avLst/>
          </a:prstGeom>
        </p:spPr>
      </p:pic>
      <p:sp>
        <p:nvSpPr>
          <p:cNvPr id="6" name="TextBox 5">
            <a:extLst>
              <a:ext uri="{FF2B5EF4-FFF2-40B4-BE49-F238E27FC236}">
                <a16:creationId xmlns:a16="http://schemas.microsoft.com/office/drawing/2014/main" id="{E83C13BE-B9D0-B145-B78F-332A09688C22}"/>
              </a:ext>
            </a:extLst>
          </p:cNvPr>
          <p:cNvSpPr txBox="1"/>
          <p:nvPr/>
        </p:nvSpPr>
        <p:spPr>
          <a:xfrm>
            <a:off x="920560" y="5608409"/>
            <a:ext cx="15759112" cy="4708981"/>
          </a:xfrm>
          <a:prstGeom prst="rect">
            <a:avLst/>
          </a:prstGeom>
          <a:noFill/>
        </p:spPr>
        <p:txBody>
          <a:bodyPr wrap="square" rtlCol="0" anchor="ctr">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7500" b="0" i="0" u="none" strike="noStrike" kern="1200" cap="none" spc="0" normalizeH="0" baseline="0" noProof="0">
                <a:ln>
                  <a:noFill/>
                </a:ln>
                <a:solidFill>
                  <a:srgbClr val="32E3D2"/>
                </a:solidFill>
                <a:effectLst/>
                <a:uLnTx/>
                <a:uFillTx/>
                <a:latin typeface="Segoe UI" panose="020B0502040204020203" pitchFamily="34" charset="0"/>
                <a:ea typeface="+mn-ea"/>
                <a:cs typeface="Segoe UI" panose="020B0502040204020203" pitchFamily="34" charset="0"/>
              </a:rPr>
              <a:t>		Rare</a:t>
            </a:r>
          </a:p>
          <a:p>
            <a:pPr marR="0" lvl="0" algn="l" defTabSz="457200" rtl="0" eaLnBrk="1" fontAlgn="auto" latinLnBrk="0" hangingPunct="1">
              <a:lnSpc>
                <a:spcPct val="100000"/>
              </a:lnSpc>
              <a:spcBef>
                <a:spcPts val="0"/>
              </a:spcBef>
              <a:spcAft>
                <a:spcPts val="0"/>
              </a:spcAft>
              <a:buClrTx/>
              <a:buSzTx/>
              <a:tabLst/>
              <a:defRPr/>
            </a:pPr>
            <a:r>
              <a:rPr kumimoji="0" lang="en-GB" sz="7500" b="0" i="0" u="none" strike="noStrike" kern="1200" cap="none" spc="0" normalizeH="0" baseline="0" noProof="0">
                <a:ln>
                  <a:noFill/>
                </a:ln>
                <a:solidFill>
                  <a:srgbClr val="32E3D2"/>
                </a:solidFill>
                <a:effectLst/>
                <a:uLnTx/>
                <a:uFillTx/>
                <a:latin typeface="Segoe UI" panose="020B0502040204020203" pitchFamily="34" charset="0"/>
                <a:ea typeface="+mn-ea"/>
                <a:cs typeface="Segoe UI" panose="020B0502040204020203" pitchFamily="34" charset="0"/>
              </a:rPr>
              <a:t>		Sea of Thieves: A Pirate’s Life!</a:t>
            </a:r>
          </a:p>
          <a:p>
            <a:pPr marR="0" lvl="0" algn="l" defTabSz="457200" rtl="0" eaLnBrk="1" fontAlgn="auto" latinLnBrk="0" hangingPunct="1">
              <a:lnSpc>
                <a:spcPct val="100000"/>
              </a:lnSpc>
              <a:spcBef>
                <a:spcPts val="0"/>
              </a:spcBef>
              <a:spcAft>
                <a:spcPts val="0"/>
              </a:spcAft>
              <a:buClrTx/>
              <a:buSzTx/>
              <a:tabLst/>
              <a:defRPr/>
            </a:pPr>
            <a:endParaRPr lang="en-GB" sz="7500">
              <a:solidFill>
                <a:srgbClr val="FFFFFF"/>
              </a:solidFill>
              <a:latin typeface="Segoe UI" panose="020B0502040204020203" pitchFamily="34" charset="0"/>
              <a:cs typeface="Segoe UI" panose="020B0502040204020203" pitchFamily="34" charset="0"/>
            </a:endParaRPr>
          </a:p>
          <a:p>
            <a:pPr marR="0" lvl="0" algn="l" defTabSz="457200" rtl="0" eaLnBrk="1" fontAlgn="auto" latinLnBrk="0" hangingPunct="1">
              <a:lnSpc>
                <a:spcPct val="100000"/>
              </a:lnSpc>
              <a:spcBef>
                <a:spcPts val="0"/>
              </a:spcBef>
              <a:spcAft>
                <a:spcPts val="0"/>
              </a:spcAft>
              <a:buClrTx/>
              <a:buSzTx/>
              <a:tabLst/>
              <a:defRPr/>
            </a:pPr>
            <a:r>
              <a:rPr kumimoji="0" lang="en-GB" sz="75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Future Thinking</a:t>
            </a:r>
            <a:endParaRPr kumimoji="0" lang="en-US" sz="75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575C2B98-AE96-4AE5-BAA3-C1C571B448D1}"/>
              </a:ext>
            </a:extLst>
          </p:cNvPr>
          <p:cNvSpPr/>
          <p:nvPr/>
        </p:nvSpPr>
        <p:spPr>
          <a:xfrm>
            <a:off x="920560" y="1219200"/>
            <a:ext cx="4502340" cy="965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681FB2F-9068-D24F-B564-D0F8B4117C16}"/>
              </a:ext>
            </a:extLst>
          </p:cNvPr>
          <p:cNvSpPr/>
          <p:nvPr/>
        </p:nvSpPr>
        <p:spPr>
          <a:xfrm>
            <a:off x="-4927600" y="2209800"/>
            <a:ext cx="4521200" cy="11506200"/>
          </a:xfrm>
          <a:prstGeom prst="rect">
            <a:avLst/>
          </a:prstGeom>
          <a:solidFill>
            <a:srgbClr val="018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panose="020F0502020204030204"/>
                <a:ea typeface="+mn-ea"/>
                <a:cs typeface="+mn-cs"/>
              </a:rPr>
              <a:t>These templates are branded for Game Stack.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Align the copy box to the vertical center of this box.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It keeps the text living between the bottom of the MS logo and the bottom of the graphic.</a:t>
            </a:r>
          </a:p>
        </p:txBody>
      </p:sp>
      <p:pic>
        <p:nvPicPr>
          <p:cNvPr id="12" name="Picture 11" descr="Graphical user interface&#10;&#10;Description automatically generated">
            <a:extLst>
              <a:ext uri="{FF2B5EF4-FFF2-40B4-BE49-F238E27FC236}">
                <a16:creationId xmlns:a16="http://schemas.microsoft.com/office/drawing/2014/main" id="{EAA8C7D7-F8F3-4351-BA68-41BD85C48284}"/>
              </a:ext>
            </a:extLst>
          </p:cNvPr>
          <p:cNvPicPr>
            <a:picLocks noChangeAspect="1"/>
          </p:cNvPicPr>
          <p:nvPr/>
        </p:nvPicPr>
        <p:blipFill>
          <a:blip r:embed="rId4"/>
          <a:stretch>
            <a:fillRect/>
          </a:stretch>
        </p:blipFill>
        <p:spPr>
          <a:xfrm>
            <a:off x="110237" y="294395"/>
            <a:ext cx="8615451" cy="2849629"/>
          </a:xfrm>
          <a:prstGeom prst="rect">
            <a:avLst/>
          </a:prstGeom>
        </p:spPr>
      </p:pic>
      <p:pic>
        <p:nvPicPr>
          <p:cNvPr id="2" name="Picture 2" descr="Pirate Lord | The Sea of Thieves Wiki">
            <a:extLst>
              <a:ext uri="{FF2B5EF4-FFF2-40B4-BE49-F238E27FC236}">
                <a16:creationId xmlns:a16="http://schemas.microsoft.com/office/drawing/2014/main" id="{DED02ED4-40DF-4894-9439-58FF1F9FD09D}"/>
              </a:ext>
            </a:extLst>
          </p:cNvPr>
          <p:cNvPicPr>
            <a:picLocks noChangeAspect="1" noChangeArrowheads="1"/>
          </p:cNvPicPr>
          <p:nvPr/>
        </p:nvPicPr>
        <p:blipFill>
          <a:blip r:embed="rId5">
            <a:alphaModFix amt="70000"/>
            <a:extLst>
              <a:ext uri="{28A0092B-C50C-407E-A947-70E740481C1C}">
                <a14:useLocalDpi xmlns:a14="http://schemas.microsoft.com/office/drawing/2010/main" val="0"/>
              </a:ext>
            </a:extLst>
          </a:blip>
          <a:srcRect/>
          <a:stretch>
            <a:fillRect/>
          </a:stretch>
        </p:blipFill>
        <p:spPr bwMode="auto">
          <a:xfrm>
            <a:off x="14521069" y="1219200"/>
            <a:ext cx="8124724" cy="12680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409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Polygon&#10;&#10;Description automatically generated with low confidence">
            <a:extLst>
              <a:ext uri="{FF2B5EF4-FFF2-40B4-BE49-F238E27FC236}">
                <a16:creationId xmlns:a16="http://schemas.microsoft.com/office/drawing/2014/main" id="{96BBEA8C-FA07-A246-B7F9-7D796B097121}"/>
              </a:ext>
            </a:extLst>
          </p:cNvPr>
          <p:cNvPicPr>
            <a:picLocks noChangeAspect="1"/>
          </p:cNvPicPr>
          <p:nvPr/>
        </p:nvPicPr>
        <p:blipFill>
          <a:blip r:embed="rId3"/>
          <a:stretch>
            <a:fillRect/>
          </a:stretch>
        </p:blipFill>
        <p:spPr>
          <a:xfrm>
            <a:off x="1587" y="0"/>
            <a:ext cx="24384000" cy="13716000"/>
          </a:xfrm>
          <a:prstGeom prst="rect">
            <a:avLst/>
          </a:prstGeom>
        </p:spPr>
      </p:pic>
      <p:sp>
        <p:nvSpPr>
          <p:cNvPr id="6" name="TextBox 5">
            <a:extLst>
              <a:ext uri="{FF2B5EF4-FFF2-40B4-BE49-F238E27FC236}">
                <a16:creationId xmlns:a16="http://schemas.microsoft.com/office/drawing/2014/main" id="{E83C13BE-B9D0-B145-B78F-332A09688C22}"/>
              </a:ext>
            </a:extLst>
          </p:cNvPr>
          <p:cNvSpPr txBox="1"/>
          <p:nvPr/>
        </p:nvSpPr>
        <p:spPr>
          <a:xfrm>
            <a:off x="920560" y="4223415"/>
            <a:ext cx="22056172" cy="74789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The Challenges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Very difficult to predict levels of engagement</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Potential for very large influx of players</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Very little time to make changes</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 closely guarded secret</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Need considerably higher capacity</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Changes must be safe</a:t>
            </a:r>
          </a:p>
        </p:txBody>
      </p:sp>
      <p:sp>
        <p:nvSpPr>
          <p:cNvPr id="13" name="Rectangle 12">
            <a:extLst>
              <a:ext uri="{FF2B5EF4-FFF2-40B4-BE49-F238E27FC236}">
                <a16:creationId xmlns:a16="http://schemas.microsoft.com/office/drawing/2014/main" id="{575C2B98-AE96-4AE5-BAA3-C1C571B448D1}"/>
              </a:ext>
            </a:extLst>
          </p:cNvPr>
          <p:cNvSpPr/>
          <p:nvPr/>
        </p:nvSpPr>
        <p:spPr>
          <a:xfrm>
            <a:off x="920560" y="1219200"/>
            <a:ext cx="4502340" cy="965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681FB2F-9068-D24F-B564-D0F8B4117C16}"/>
              </a:ext>
            </a:extLst>
          </p:cNvPr>
          <p:cNvSpPr/>
          <p:nvPr/>
        </p:nvSpPr>
        <p:spPr>
          <a:xfrm>
            <a:off x="-4927600" y="2209800"/>
            <a:ext cx="4521200" cy="11506200"/>
          </a:xfrm>
          <a:prstGeom prst="rect">
            <a:avLst/>
          </a:prstGeom>
          <a:solidFill>
            <a:srgbClr val="018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panose="020F0502020204030204"/>
                <a:ea typeface="+mn-ea"/>
                <a:cs typeface="+mn-cs"/>
              </a:rPr>
              <a:t>These templates are branded for Game Stack.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Align the copy box to the vertical center of this box.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It keeps the text living between the bottom of the MS logo and the bottom of the graphic.</a:t>
            </a:r>
          </a:p>
        </p:txBody>
      </p:sp>
      <p:pic>
        <p:nvPicPr>
          <p:cNvPr id="8194" name="Picture 2" descr="Sea of Thieves is a game where you and a crew are pirates looking for  treasure. The game is only in technical alpha … | Sea of thieves game, Sea  of thieves, Pirates">
            <a:extLst>
              <a:ext uri="{FF2B5EF4-FFF2-40B4-BE49-F238E27FC236}">
                <a16:creationId xmlns:a16="http://schemas.microsoft.com/office/drawing/2014/main" id="{850B1D17-00D9-4FB4-B160-23F40A4D6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5895" y="4803816"/>
            <a:ext cx="10341280" cy="76939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Graphical user interface&#10;&#10;Description automatically generated">
            <a:extLst>
              <a:ext uri="{FF2B5EF4-FFF2-40B4-BE49-F238E27FC236}">
                <a16:creationId xmlns:a16="http://schemas.microsoft.com/office/drawing/2014/main" id="{2834DBE7-22B3-4233-B192-2DE841A41D32}"/>
              </a:ext>
            </a:extLst>
          </p:cNvPr>
          <p:cNvPicPr>
            <a:picLocks noChangeAspect="1"/>
          </p:cNvPicPr>
          <p:nvPr/>
        </p:nvPicPr>
        <p:blipFill>
          <a:blip r:embed="rId5"/>
          <a:stretch>
            <a:fillRect/>
          </a:stretch>
        </p:blipFill>
        <p:spPr>
          <a:xfrm>
            <a:off x="110237" y="294395"/>
            <a:ext cx="8615451" cy="2849629"/>
          </a:xfrm>
          <a:prstGeom prst="rect">
            <a:avLst/>
          </a:prstGeom>
        </p:spPr>
      </p:pic>
      <p:sp>
        <p:nvSpPr>
          <p:cNvPr id="11" name="TextBox 10">
            <a:extLst>
              <a:ext uri="{FF2B5EF4-FFF2-40B4-BE49-F238E27FC236}">
                <a16:creationId xmlns:a16="http://schemas.microsoft.com/office/drawing/2014/main" id="{D01E017E-E50F-4CF4-9518-770E22A229A4}"/>
              </a:ext>
            </a:extLst>
          </p:cNvPr>
          <p:cNvSpPr txBox="1"/>
          <p:nvPr/>
        </p:nvSpPr>
        <p:spPr>
          <a:xfrm>
            <a:off x="4314031" y="2269475"/>
            <a:ext cx="15759112" cy="1246495"/>
          </a:xfrm>
          <a:prstGeom prst="rect">
            <a:avLst/>
          </a:prstGeom>
          <a:noFill/>
        </p:spPr>
        <p:txBody>
          <a:bodyPr wrap="square" rtlCol="0" anchor="ctr">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7500" b="0" i="0" u="none" strike="noStrike" kern="1200" cap="none" spc="0" normalizeH="0" baseline="0" noProof="0">
                <a:ln>
                  <a:noFill/>
                </a:ln>
                <a:solidFill>
                  <a:srgbClr val="32E3D2"/>
                </a:solidFill>
                <a:effectLst/>
                <a:uLnTx/>
                <a:uFillTx/>
                <a:latin typeface="Segoe UI" panose="020B0502040204020203" pitchFamily="34" charset="0"/>
                <a:ea typeface="+mn-ea"/>
                <a:cs typeface="Segoe UI" panose="020B0502040204020203" pitchFamily="34" charset="0"/>
              </a:rPr>
              <a:t>Rare - Sea of Thieves: A Pirate’s Life!</a:t>
            </a:r>
          </a:p>
        </p:txBody>
      </p:sp>
    </p:spTree>
    <p:extLst>
      <p:ext uri="{BB962C8B-B14F-4D97-AF65-F5344CB8AC3E}">
        <p14:creationId xmlns:p14="http://schemas.microsoft.com/office/powerpoint/2010/main" val="540320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Polygon&#10;&#10;Description automatically generated with low confidence">
            <a:extLst>
              <a:ext uri="{FF2B5EF4-FFF2-40B4-BE49-F238E27FC236}">
                <a16:creationId xmlns:a16="http://schemas.microsoft.com/office/drawing/2014/main" id="{96BBEA8C-FA07-A246-B7F9-7D796B097121}"/>
              </a:ext>
            </a:extLst>
          </p:cNvPr>
          <p:cNvPicPr>
            <a:picLocks noChangeAspect="1"/>
          </p:cNvPicPr>
          <p:nvPr/>
        </p:nvPicPr>
        <p:blipFill>
          <a:blip r:embed="rId3"/>
          <a:stretch>
            <a:fillRect/>
          </a:stretch>
        </p:blipFill>
        <p:spPr>
          <a:xfrm>
            <a:off x="1587" y="0"/>
            <a:ext cx="24384000" cy="13716000"/>
          </a:xfrm>
          <a:prstGeom prst="rect">
            <a:avLst/>
          </a:prstGeom>
        </p:spPr>
      </p:pic>
      <p:sp>
        <p:nvSpPr>
          <p:cNvPr id="6" name="TextBox 5">
            <a:extLst>
              <a:ext uri="{FF2B5EF4-FFF2-40B4-BE49-F238E27FC236}">
                <a16:creationId xmlns:a16="http://schemas.microsoft.com/office/drawing/2014/main" id="{E83C13BE-B9D0-B145-B78F-332A09688C22}"/>
              </a:ext>
            </a:extLst>
          </p:cNvPr>
          <p:cNvSpPr txBox="1"/>
          <p:nvPr/>
        </p:nvSpPr>
        <p:spPr>
          <a:xfrm>
            <a:off x="957717" y="3300085"/>
            <a:ext cx="22056172" cy="74789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Today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Fully moving off-prem</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Snapshots instead of syncing</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Compute that closely matches the work-load</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Distributing compute heavy work-loads</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Intelligent scaling of build farm</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Establishing “Cost per Build”</a:t>
            </a:r>
          </a:p>
        </p:txBody>
      </p:sp>
      <p:sp>
        <p:nvSpPr>
          <p:cNvPr id="13" name="Rectangle 12">
            <a:extLst>
              <a:ext uri="{FF2B5EF4-FFF2-40B4-BE49-F238E27FC236}">
                <a16:creationId xmlns:a16="http://schemas.microsoft.com/office/drawing/2014/main" id="{575C2B98-AE96-4AE5-BAA3-C1C571B448D1}"/>
              </a:ext>
            </a:extLst>
          </p:cNvPr>
          <p:cNvSpPr/>
          <p:nvPr/>
        </p:nvSpPr>
        <p:spPr>
          <a:xfrm>
            <a:off x="920560" y="1219200"/>
            <a:ext cx="4502340" cy="965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681FB2F-9068-D24F-B564-D0F8B4117C16}"/>
              </a:ext>
            </a:extLst>
          </p:cNvPr>
          <p:cNvSpPr/>
          <p:nvPr/>
        </p:nvSpPr>
        <p:spPr>
          <a:xfrm>
            <a:off x="-4927600" y="2209800"/>
            <a:ext cx="4521200" cy="11506200"/>
          </a:xfrm>
          <a:prstGeom prst="rect">
            <a:avLst/>
          </a:prstGeom>
          <a:solidFill>
            <a:srgbClr val="018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panose="020F0502020204030204"/>
                <a:ea typeface="+mn-ea"/>
                <a:cs typeface="+mn-cs"/>
              </a:rPr>
              <a:t>These templates are branded for Game Stack.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Align the copy box to the vertical center of this box.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It keeps the text living between the bottom of the MS logo and the bottom of the graphic.</a:t>
            </a:r>
          </a:p>
        </p:txBody>
      </p:sp>
      <p:pic>
        <p:nvPicPr>
          <p:cNvPr id="2" name="Picture 1" descr="Graphical user interface&#10;&#10;Description automatically generated">
            <a:extLst>
              <a:ext uri="{FF2B5EF4-FFF2-40B4-BE49-F238E27FC236}">
                <a16:creationId xmlns:a16="http://schemas.microsoft.com/office/drawing/2014/main" id="{A52DAA28-E83C-42D1-BEE9-414CCC863193}"/>
              </a:ext>
            </a:extLst>
          </p:cNvPr>
          <p:cNvPicPr>
            <a:picLocks noChangeAspect="1"/>
          </p:cNvPicPr>
          <p:nvPr/>
        </p:nvPicPr>
        <p:blipFill>
          <a:blip r:embed="rId4"/>
          <a:stretch>
            <a:fillRect/>
          </a:stretch>
        </p:blipFill>
        <p:spPr>
          <a:xfrm>
            <a:off x="110237" y="294395"/>
            <a:ext cx="8615451" cy="2849629"/>
          </a:xfrm>
          <a:prstGeom prst="rect">
            <a:avLst/>
          </a:prstGeom>
        </p:spPr>
      </p:pic>
      <p:sp>
        <p:nvSpPr>
          <p:cNvPr id="7" name="TextBox 6">
            <a:extLst>
              <a:ext uri="{FF2B5EF4-FFF2-40B4-BE49-F238E27FC236}">
                <a16:creationId xmlns:a16="http://schemas.microsoft.com/office/drawing/2014/main" id="{8C5EEC44-77DE-43FB-93A2-04B8FDDADCA7}"/>
              </a:ext>
            </a:extLst>
          </p:cNvPr>
          <p:cNvSpPr txBox="1"/>
          <p:nvPr/>
        </p:nvSpPr>
        <p:spPr>
          <a:xfrm>
            <a:off x="4314031" y="2269475"/>
            <a:ext cx="15759112" cy="1246495"/>
          </a:xfrm>
          <a:prstGeom prst="rect">
            <a:avLst/>
          </a:prstGeom>
          <a:noFill/>
        </p:spPr>
        <p:txBody>
          <a:bodyPr wrap="square" rtlCol="0" anchor="ctr">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7500" b="0" i="0" u="none" strike="noStrike" kern="1200" cap="none" spc="0" normalizeH="0" baseline="0" noProof="0">
                <a:ln>
                  <a:noFill/>
                </a:ln>
                <a:solidFill>
                  <a:srgbClr val="32E3D2"/>
                </a:solidFill>
                <a:effectLst/>
                <a:uLnTx/>
                <a:uFillTx/>
                <a:latin typeface="Segoe UI" panose="020B0502040204020203" pitchFamily="34" charset="0"/>
                <a:ea typeface="+mn-ea"/>
                <a:cs typeface="Segoe UI" panose="020B0502040204020203" pitchFamily="34" charset="0"/>
              </a:rPr>
              <a:t>Rare - Sea of Thieves: A Pirate’s Life!</a:t>
            </a:r>
          </a:p>
        </p:txBody>
      </p:sp>
    </p:spTree>
    <p:extLst>
      <p:ext uri="{BB962C8B-B14F-4D97-AF65-F5344CB8AC3E}">
        <p14:creationId xmlns:p14="http://schemas.microsoft.com/office/powerpoint/2010/main" val="25310422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Polygon&#10;&#10;Description automatically generated with low confidence">
            <a:extLst>
              <a:ext uri="{FF2B5EF4-FFF2-40B4-BE49-F238E27FC236}">
                <a16:creationId xmlns:a16="http://schemas.microsoft.com/office/drawing/2014/main" id="{96BBEA8C-FA07-A246-B7F9-7D796B097121}"/>
              </a:ext>
            </a:extLst>
          </p:cNvPr>
          <p:cNvPicPr>
            <a:picLocks noChangeAspect="1"/>
          </p:cNvPicPr>
          <p:nvPr/>
        </p:nvPicPr>
        <p:blipFill>
          <a:blip r:embed="rId3"/>
          <a:stretch>
            <a:fillRect/>
          </a:stretch>
        </p:blipFill>
        <p:spPr>
          <a:xfrm>
            <a:off x="1587" y="0"/>
            <a:ext cx="24384000" cy="13716000"/>
          </a:xfrm>
          <a:prstGeom prst="rect">
            <a:avLst/>
          </a:prstGeom>
        </p:spPr>
      </p:pic>
      <p:sp>
        <p:nvSpPr>
          <p:cNvPr id="6" name="TextBox 5">
            <a:extLst>
              <a:ext uri="{FF2B5EF4-FFF2-40B4-BE49-F238E27FC236}">
                <a16:creationId xmlns:a16="http://schemas.microsoft.com/office/drawing/2014/main" id="{E83C13BE-B9D0-B145-B78F-332A09688C22}"/>
              </a:ext>
            </a:extLst>
          </p:cNvPr>
          <p:cNvSpPr txBox="1"/>
          <p:nvPr/>
        </p:nvSpPr>
        <p:spPr>
          <a:xfrm>
            <a:off x="957717" y="3300085"/>
            <a:ext cx="22056172" cy="655564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Future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Rethinking our development process</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Offloading resource intensive workloads</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Augmenting developer workflows</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Smart testing</a:t>
            </a:r>
          </a:p>
          <a:p>
            <a:pPr marL="857250" marR="0" lvl="0" indent="-8572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Securing our Source</a:t>
            </a:r>
          </a:p>
        </p:txBody>
      </p:sp>
      <p:sp>
        <p:nvSpPr>
          <p:cNvPr id="13" name="Rectangle 12">
            <a:extLst>
              <a:ext uri="{FF2B5EF4-FFF2-40B4-BE49-F238E27FC236}">
                <a16:creationId xmlns:a16="http://schemas.microsoft.com/office/drawing/2014/main" id="{575C2B98-AE96-4AE5-BAA3-C1C571B448D1}"/>
              </a:ext>
            </a:extLst>
          </p:cNvPr>
          <p:cNvSpPr/>
          <p:nvPr/>
        </p:nvSpPr>
        <p:spPr>
          <a:xfrm>
            <a:off x="920560" y="1219200"/>
            <a:ext cx="4502340" cy="965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0681FB2F-9068-D24F-B564-D0F8B4117C16}"/>
              </a:ext>
            </a:extLst>
          </p:cNvPr>
          <p:cNvSpPr/>
          <p:nvPr/>
        </p:nvSpPr>
        <p:spPr>
          <a:xfrm>
            <a:off x="-4927600" y="2209800"/>
            <a:ext cx="4521200" cy="11506200"/>
          </a:xfrm>
          <a:prstGeom prst="rect">
            <a:avLst/>
          </a:prstGeom>
          <a:solidFill>
            <a:srgbClr val="018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panose="020F0502020204030204"/>
                <a:ea typeface="+mn-ea"/>
                <a:cs typeface="+mn-cs"/>
              </a:rPr>
              <a:t>These templates are branded for Game Stack.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Align the copy box to the vertical center of this box.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It keeps the text living between the bottom of the MS logo and the bottom of the graphic.</a:t>
            </a:r>
          </a:p>
        </p:txBody>
      </p:sp>
      <p:pic>
        <p:nvPicPr>
          <p:cNvPr id="2" name="Picture 1" descr="Graphical user interface&#10;&#10;Description automatically generated">
            <a:extLst>
              <a:ext uri="{FF2B5EF4-FFF2-40B4-BE49-F238E27FC236}">
                <a16:creationId xmlns:a16="http://schemas.microsoft.com/office/drawing/2014/main" id="{535C510A-DE54-4D0D-BBF8-50EA401A4F75}"/>
              </a:ext>
            </a:extLst>
          </p:cNvPr>
          <p:cNvPicPr>
            <a:picLocks noChangeAspect="1"/>
          </p:cNvPicPr>
          <p:nvPr/>
        </p:nvPicPr>
        <p:blipFill>
          <a:blip r:embed="rId4"/>
          <a:stretch>
            <a:fillRect/>
          </a:stretch>
        </p:blipFill>
        <p:spPr>
          <a:xfrm>
            <a:off x="110237" y="294395"/>
            <a:ext cx="8615451" cy="2849629"/>
          </a:xfrm>
          <a:prstGeom prst="rect">
            <a:avLst/>
          </a:prstGeom>
        </p:spPr>
      </p:pic>
      <p:sp>
        <p:nvSpPr>
          <p:cNvPr id="7" name="TextBox 6">
            <a:extLst>
              <a:ext uri="{FF2B5EF4-FFF2-40B4-BE49-F238E27FC236}">
                <a16:creationId xmlns:a16="http://schemas.microsoft.com/office/drawing/2014/main" id="{F2433A12-742E-4E9C-85A8-AA692A915B47}"/>
              </a:ext>
            </a:extLst>
          </p:cNvPr>
          <p:cNvSpPr txBox="1"/>
          <p:nvPr/>
        </p:nvSpPr>
        <p:spPr>
          <a:xfrm>
            <a:off x="4314031" y="2269475"/>
            <a:ext cx="15759112" cy="1246495"/>
          </a:xfrm>
          <a:prstGeom prst="rect">
            <a:avLst/>
          </a:prstGeom>
          <a:noFill/>
        </p:spPr>
        <p:txBody>
          <a:bodyPr wrap="square" rtlCol="0" anchor="ctr">
            <a:spAutoFit/>
          </a:bodyPr>
          <a:lstStyle/>
          <a:p>
            <a:pPr marR="0" lvl="0" algn="l" defTabSz="457200" rtl="0" eaLnBrk="1" fontAlgn="auto" latinLnBrk="0" hangingPunct="1">
              <a:lnSpc>
                <a:spcPct val="100000"/>
              </a:lnSpc>
              <a:spcBef>
                <a:spcPts val="0"/>
              </a:spcBef>
              <a:spcAft>
                <a:spcPts val="0"/>
              </a:spcAft>
              <a:buClrTx/>
              <a:buSzTx/>
              <a:tabLst/>
              <a:defRPr/>
            </a:pPr>
            <a:r>
              <a:rPr kumimoji="0" lang="en-GB" sz="7500" b="0" i="0" u="none" strike="noStrike" kern="1200" cap="none" spc="0" normalizeH="0" baseline="0" noProof="0">
                <a:ln>
                  <a:noFill/>
                </a:ln>
                <a:solidFill>
                  <a:srgbClr val="32E3D2"/>
                </a:solidFill>
                <a:effectLst/>
                <a:uLnTx/>
                <a:uFillTx/>
                <a:latin typeface="Segoe UI" panose="020B0502040204020203" pitchFamily="34" charset="0"/>
                <a:ea typeface="+mn-ea"/>
                <a:cs typeface="Segoe UI" panose="020B0502040204020203" pitchFamily="34" charset="0"/>
              </a:rPr>
              <a:t>Rare - Sea of Thieves: A Pirate’s Life!</a:t>
            </a:r>
          </a:p>
        </p:txBody>
      </p:sp>
    </p:spTree>
    <p:extLst>
      <p:ext uri="{BB962C8B-B14F-4D97-AF65-F5344CB8AC3E}">
        <p14:creationId xmlns:p14="http://schemas.microsoft.com/office/powerpoint/2010/main" val="148586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6">
                                            <p:txEl>
                                              <p:pRg st="6" end="6"/>
                                            </p:txEl>
                                          </p:spTgt>
                                        </p:tgtEl>
                                        <p:attrNameLst>
                                          <p:attrName>style.visibility</p:attrName>
                                        </p:attrNameLst>
                                      </p:cBhvr>
                                      <p:to>
                                        <p:strVal val="visible"/>
                                      </p:to>
                                    </p:set>
                                    <p:animEffect transition="in" filter="fade">
                                      <p:cBhvr>
                                        <p:cTn id="28"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0006914-189A-4C13-A95D-56D62BC5581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7431" r="7431"/>
          <a:stretch/>
        </p:blipFill>
        <p:spPr bwMode="auto">
          <a:xfrm>
            <a:off x="1731" y="80"/>
            <a:ext cx="24383716" cy="13715840"/>
          </a:xfrm>
          <a:prstGeom prst="rect">
            <a:avLst/>
          </a:prstGeom>
          <a:extLst>
            <a:ext uri="{909E8E84-426E-40DD-AFC4-6F175D3DCCD1}">
              <a14:hiddenFill xmlns:a14="http://schemas.microsoft.com/office/drawing/2010/main">
                <a:solidFill>
                  <a:srgbClr val="FFFFFF"/>
                </a:solidFill>
              </a14:hiddenFill>
            </a:ext>
          </a:extLst>
        </p:spPr>
      </p:pic>
      <p:pic>
        <p:nvPicPr>
          <p:cNvPr id="6" name="Picture 5" descr="Graphical user interface&#10;&#10;Description automatically generated">
            <a:extLst>
              <a:ext uri="{FF2B5EF4-FFF2-40B4-BE49-F238E27FC236}">
                <a16:creationId xmlns:a16="http://schemas.microsoft.com/office/drawing/2014/main" id="{A77A6C23-D857-409C-B2EB-A4E069A660E0}"/>
              </a:ext>
            </a:extLst>
          </p:cNvPr>
          <p:cNvPicPr>
            <a:picLocks noChangeAspect="1"/>
          </p:cNvPicPr>
          <p:nvPr/>
        </p:nvPicPr>
        <p:blipFill>
          <a:blip r:embed="rId4"/>
          <a:stretch>
            <a:fillRect/>
          </a:stretch>
        </p:blipFill>
        <p:spPr>
          <a:xfrm>
            <a:off x="217488" y="333390"/>
            <a:ext cx="7516085" cy="2486005"/>
          </a:xfrm>
          <a:prstGeom prst="rect">
            <a:avLst/>
          </a:prstGeom>
        </p:spPr>
      </p:pic>
      <p:sp>
        <p:nvSpPr>
          <p:cNvPr id="8" name="TextBox 7">
            <a:extLst>
              <a:ext uri="{FF2B5EF4-FFF2-40B4-BE49-F238E27FC236}">
                <a16:creationId xmlns:a16="http://schemas.microsoft.com/office/drawing/2014/main" id="{55524167-7BCF-4214-8062-E9F31C6AA190}"/>
              </a:ext>
            </a:extLst>
          </p:cNvPr>
          <p:cNvSpPr txBox="1"/>
          <p:nvPr/>
        </p:nvSpPr>
        <p:spPr>
          <a:xfrm>
            <a:off x="964331" y="618619"/>
            <a:ext cx="4305300" cy="461665"/>
          </a:xfrm>
          <a:prstGeom prst="rect">
            <a:avLst/>
          </a:prstGeom>
          <a:noFill/>
        </p:spPr>
        <p:txBody>
          <a:bodyPr wrap="square" rtlCol="0">
            <a:spAutoFit/>
          </a:bodyPr>
          <a:lstStyle/>
          <a:p>
            <a:r>
              <a:rPr lang="en-GB" sz="2400">
                <a:solidFill>
                  <a:srgbClr val="FFFFFF"/>
                </a:solidFill>
                <a:latin typeface="Segoe UI Semibold" panose="020B0702040204020203" pitchFamily="34" charset="0"/>
                <a:cs typeface="Segoe UI Semibold" panose="020B0702040204020203" pitchFamily="34" charset="0"/>
              </a:rPr>
              <a:t>Powered by</a:t>
            </a:r>
          </a:p>
        </p:txBody>
      </p:sp>
    </p:spTree>
    <p:extLst>
      <p:ext uri="{BB962C8B-B14F-4D97-AF65-F5344CB8AC3E}">
        <p14:creationId xmlns:p14="http://schemas.microsoft.com/office/powerpoint/2010/main" val="71421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5E2-9134-DD37-78EA-85499ED09F1A}"/>
              </a:ext>
            </a:extLst>
          </p:cNvPr>
          <p:cNvSpPr>
            <a:spLocks noGrp="1"/>
          </p:cNvSpPr>
          <p:nvPr>
            <p:ph type="title"/>
          </p:nvPr>
        </p:nvSpPr>
        <p:spPr/>
        <p:txBody>
          <a:bodyPr/>
          <a:lstStyle/>
          <a:p>
            <a:r>
              <a:rPr lang="en-GB">
                <a:solidFill>
                  <a:schemeClr val="tx1"/>
                </a:solidFill>
              </a:rPr>
              <a:t>Next steps</a:t>
            </a:r>
          </a:p>
        </p:txBody>
      </p:sp>
      <p:sp>
        <p:nvSpPr>
          <p:cNvPr id="9" name="Text Placeholder 8">
            <a:extLst>
              <a:ext uri="{FF2B5EF4-FFF2-40B4-BE49-F238E27FC236}">
                <a16:creationId xmlns:a16="http://schemas.microsoft.com/office/drawing/2014/main" id="{B1F944D4-EEB6-5528-FBBC-C4C2E2FF8EF5}"/>
              </a:ext>
            </a:extLst>
          </p:cNvPr>
          <p:cNvSpPr>
            <a:spLocks noGrp="1"/>
          </p:cNvSpPr>
          <p:nvPr>
            <p:ph type="body" sz="quarter" idx="11"/>
          </p:nvPr>
        </p:nvSpPr>
        <p:spPr>
          <a:xfrm>
            <a:off x="849413" y="6168731"/>
            <a:ext cx="16605248" cy="5260426"/>
          </a:xfrm>
        </p:spPr>
        <p:txBody>
          <a:bodyPr vert="horz" lIns="182856" tIns="91428" rIns="182856" bIns="91428" rtlCol="0" anchor="t">
            <a:normAutofit lnSpcReduction="10000"/>
          </a:bodyPr>
          <a:lstStyle/>
          <a:p>
            <a:r>
              <a:rPr lang="en-GB" sz="8798">
                <a:solidFill>
                  <a:schemeClr val="tx1"/>
                </a:solidFill>
                <a:latin typeface="Segoe UI" panose="020B0502040204020203" pitchFamily="34" charset="0"/>
                <a:ea typeface="+mj-ea"/>
                <a:cs typeface="Segoe UI" panose="020B0502040204020203" pitchFamily="34" charset="0"/>
              </a:rPr>
              <a:t>Resources from today!</a:t>
            </a:r>
            <a:endParaRPr lang="en-GB" sz="8798">
              <a:solidFill>
                <a:schemeClr val="tx1"/>
              </a:solidFill>
              <a:latin typeface="Segoe UI" panose="020B0502040204020203" pitchFamily="34" charset="0"/>
              <a:ea typeface="+mj-ea"/>
              <a:cs typeface="Segoe UI" panose="020B0502040204020203" pitchFamily="34" charset="0"/>
              <a:hlinkClick r:id="rId2">
                <a:extLst>
                  <a:ext uri="{A12FA001-AC4F-418D-AE19-62706E023703}">
                    <ahyp:hlinkClr xmlns:ahyp="http://schemas.microsoft.com/office/drawing/2018/hyperlinkcolor" val="tx"/>
                  </a:ext>
                </a:extLst>
              </a:hlinkClick>
            </a:endParaRPr>
          </a:p>
          <a:p>
            <a:r>
              <a:rPr lang="en-GB">
                <a:latin typeface="Segoe UI" panose="020B0502040204020203" pitchFamily="34" charset="0"/>
                <a:cs typeface="Segoe UI" panose="020B0502040204020203" pitchFamily="34" charset="0"/>
                <a:hlinkClick r:id="rId2"/>
              </a:rPr>
              <a:t>Microsoft-Build-Student-Developer-Drop-in-day Resources</a:t>
            </a:r>
          </a:p>
          <a:p>
            <a:r>
              <a:rPr lang="en-GB">
                <a:solidFill>
                  <a:schemeClr val="tx1"/>
                </a:solidFill>
                <a:latin typeface="Segoe UI" panose="020B0502040204020203" pitchFamily="34" charset="0"/>
                <a:cs typeface="Segoe UI" panose="020B0502040204020203" pitchFamily="34" charset="0"/>
              </a:rPr>
              <a:t>Student Hub</a:t>
            </a:r>
            <a:endParaRPr lang="en-GB">
              <a:solidFill>
                <a:schemeClr val="tx1"/>
              </a:solidFill>
              <a:latin typeface="Segoe UI" panose="020B0502040204020203" pitchFamily="34" charset="0"/>
              <a:ea typeface="+mn-lt"/>
              <a:cs typeface="Segoe UI" panose="020B0502040204020203" pitchFamily="34" charset="0"/>
            </a:endParaRPr>
          </a:p>
          <a:p>
            <a:r>
              <a:rPr lang="en-GB">
                <a:latin typeface="Segoe UI" panose="020B0502040204020203" pitchFamily="34" charset="0"/>
                <a:ea typeface="+mn-lt"/>
                <a:cs typeface="Segoe UI" panose="020B0502040204020203" pitchFamily="34" charset="0"/>
                <a:hlinkClick r:id="rId3"/>
              </a:rPr>
              <a:t>https://aka.ms/learnstudent</a:t>
            </a:r>
            <a:endParaRPr lang="en-GB">
              <a:latin typeface="Segoe UI" panose="020B0502040204020203" pitchFamily="34" charset="0"/>
              <a:ea typeface="+mn-lt"/>
              <a:cs typeface="Segoe UI" panose="020B0502040204020203" pitchFamily="34" charset="0"/>
            </a:endParaRPr>
          </a:p>
          <a:p>
            <a:r>
              <a:rPr lang="en-GB">
                <a:solidFill>
                  <a:schemeClr val="tx1"/>
                </a:solidFill>
                <a:latin typeface="Segoe UI" panose="020B0502040204020203" pitchFamily="34" charset="0"/>
                <a:ea typeface="+mn-lt"/>
                <a:cs typeface="Segoe UI" panose="020B0502040204020203" pitchFamily="34" charset="0"/>
              </a:rPr>
              <a:t>Cloud Skills Challenge</a:t>
            </a:r>
            <a:br>
              <a:rPr lang="en-GB">
                <a:solidFill>
                  <a:schemeClr val="tx1"/>
                </a:solidFill>
                <a:latin typeface="Segoe UI" panose="020B0502040204020203" pitchFamily="34" charset="0"/>
                <a:ea typeface="+mn-lt"/>
                <a:cs typeface="Segoe UI" panose="020B0502040204020203" pitchFamily="34" charset="0"/>
              </a:rPr>
            </a:br>
            <a:r>
              <a:rPr lang="en-GB">
                <a:solidFill>
                  <a:schemeClr val="tx1"/>
                </a:solidFill>
                <a:latin typeface="Segoe UI" panose="020B0502040204020203" pitchFamily="34" charset="0"/>
                <a:ea typeface="+mn-lt"/>
                <a:cs typeface="Segoe UI" panose="020B0502040204020203" pitchFamily="34" charset="0"/>
                <a:hlinkClick r:id="rId4"/>
              </a:rPr>
              <a:t>https://aka.ms/StudentDeveloperDayChallenge</a:t>
            </a:r>
            <a:r>
              <a:rPr lang="en-GB">
                <a:solidFill>
                  <a:schemeClr val="tx1"/>
                </a:solidFill>
                <a:latin typeface="Segoe UI" panose="020B0502040204020203" pitchFamily="34" charset="0"/>
                <a:ea typeface="+mn-lt"/>
                <a:cs typeface="Segoe UI" panose="020B0502040204020203" pitchFamily="34" charset="0"/>
              </a:rPr>
              <a:t> </a:t>
            </a:r>
          </a:p>
          <a:p>
            <a:endParaRPr lang="en-GB">
              <a:solidFill>
                <a:schemeClr val="tx1"/>
              </a:solidFill>
              <a:latin typeface="Segoe UI" panose="020B0502040204020203" pitchFamily="34" charset="0"/>
              <a:cs typeface="Segoe UI" panose="020B0502040204020203" pitchFamily="34" charset="0"/>
            </a:endParaRPr>
          </a:p>
          <a:p>
            <a:endParaRPr lang="en-GB">
              <a:latin typeface="Segoe UI" panose="020B0502040204020203" pitchFamily="34" charset="0"/>
              <a:cs typeface="Segoe UI" panose="020B0502040204020203" pitchFamily="34" charset="0"/>
            </a:endParaRPr>
          </a:p>
          <a:p>
            <a:endParaRPr lang="en-GB">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46831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8EABBF4A-EF60-104C-979C-6FEDF52B383B}"/>
              </a:ext>
            </a:extLst>
          </p:cNvPr>
          <p:cNvPicPr>
            <a:picLocks noChangeAspect="1"/>
          </p:cNvPicPr>
          <p:nvPr/>
        </p:nvPicPr>
        <p:blipFill>
          <a:blip r:embed="rId3"/>
          <a:stretch>
            <a:fillRect/>
          </a:stretch>
        </p:blipFill>
        <p:spPr>
          <a:xfrm flipH="1">
            <a:off x="0" y="1937490"/>
            <a:ext cx="20942300" cy="11778510"/>
          </a:xfrm>
          <a:prstGeom prst="rect">
            <a:avLst/>
          </a:prstGeom>
        </p:spPr>
      </p:pic>
      <p:sp>
        <p:nvSpPr>
          <p:cNvPr id="5" name="TextBox 4">
            <a:extLst>
              <a:ext uri="{FF2B5EF4-FFF2-40B4-BE49-F238E27FC236}">
                <a16:creationId xmlns:a16="http://schemas.microsoft.com/office/drawing/2014/main" id="{A047C018-8D13-F74C-98DD-AD87F2616FCD}"/>
              </a:ext>
            </a:extLst>
          </p:cNvPr>
          <p:cNvSpPr txBox="1"/>
          <p:nvPr/>
        </p:nvSpPr>
        <p:spPr>
          <a:xfrm>
            <a:off x="217488" y="13814147"/>
            <a:ext cx="9967912" cy="584775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Copy placeholder. Segoe UI, 60pt in white. Some text can be </a:t>
            </a:r>
            <a:r>
              <a:rPr kumimoji="0" lang="en-US" sz="6000" b="0" i="0" u="none" strike="noStrike" kern="1200" cap="none" spc="0" normalizeH="0" baseline="0" noProof="0">
                <a:ln>
                  <a:noFill/>
                </a:ln>
                <a:solidFill>
                  <a:srgbClr val="32E3D2"/>
                </a:solidFill>
                <a:effectLst/>
                <a:uLnTx/>
                <a:uFillTx/>
                <a:latin typeface="Segoe UI" panose="020B0502040204020203" pitchFamily="34" charset="0"/>
                <a:ea typeface="+mn-ea"/>
                <a:cs typeface="Segoe UI" panose="020B0502040204020203" pitchFamily="34" charset="0"/>
              </a:rPr>
              <a:t>light teal. </a:t>
            </a:r>
            <a:r>
              <a:rPr kumimoji="0" lang="en-US"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Usually for emphasis of a name.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Sub-header size is 37pt. Only use when necessary, this will be hard to read on a phone.</a:t>
            </a:r>
          </a:p>
        </p:txBody>
      </p:sp>
      <p:sp>
        <p:nvSpPr>
          <p:cNvPr id="23" name="Rectangle 22">
            <a:extLst>
              <a:ext uri="{FF2B5EF4-FFF2-40B4-BE49-F238E27FC236}">
                <a16:creationId xmlns:a16="http://schemas.microsoft.com/office/drawing/2014/main" id="{3C946935-EE5C-4428-B266-9490A9CFEDC6}"/>
              </a:ext>
            </a:extLst>
          </p:cNvPr>
          <p:cNvSpPr/>
          <p:nvPr/>
        </p:nvSpPr>
        <p:spPr>
          <a:xfrm>
            <a:off x="19126200" y="120124"/>
            <a:ext cx="5413374" cy="1359587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CC141E45-8819-FD43-8BFE-45ADB1F67693}"/>
              </a:ext>
            </a:extLst>
          </p:cNvPr>
          <p:cNvSpPr/>
          <p:nvPr/>
        </p:nvSpPr>
        <p:spPr>
          <a:xfrm>
            <a:off x="-4927600" y="2209800"/>
            <a:ext cx="4521200" cy="11506200"/>
          </a:xfrm>
          <a:prstGeom prst="rect">
            <a:avLst/>
          </a:prstGeom>
          <a:solidFill>
            <a:srgbClr val="0185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FFFFFF"/>
                </a:solidFill>
                <a:effectLst/>
                <a:uLnTx/>
                <a:uFillTx/>
                <a:latin typeface="Calibri" panose="020F0502020204030204"/>
                <a:ea typeface="+mn-ea"/>
                <a:cs typeface="+mn-cs"/>
              </a:rPr>
              <a:t>These templates are branded for Game Stack.</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Align the copy box to the vertical center of this box.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Calibri" panose="020F0502020204030204"/>
                <a:ea typeface="+mn-ea"/>
                <a:cs typeface="+mn-cs"/>
              </a:rPr>
              <a:t>It keeps the text living between the bottom of the MS logo and the bottom of the graphic.</a:t>
            </a:r>
          </a:p>
        </p:txBody>
      </p:sp>
      <p:sp>
        <p:nvSpPr>
          <p:cNvPr id="2" name="Rectangle 1">
            <a:extLst>
              <a:ext uri="{FF2B5EF4-FFF2-40B4-BE49-F238E27FC236}">
                <a16:creationId xmlns:a16="http://schemas.microsoft.com/office/drawing/2014/main" id="{B8421C51-E87B-4BAC-B915-527A3BE798F3}"/>
              </a:ext>
            </a:extLst>
          </p:cNvPr>
          <p:cNvSpPr/>
          <p:nvPr/>
        </p:nvSpPr>
        <p:spPr>
          <a:xfrm>
            <a:off x="-1" y="-32276"/>
            <a:ext cx="24387175" cy="32281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879AF72E-A13B-406E-9CCE-D069539DE9CF}"/>
              </a:ext>
            </a:extLst>
          </p:cNvPr>
          <p:cNvSpPr/>
          <p:nvPr/>
        </p:nvSpPr>
        <p:spPr>
          <a:xfrm>
            <a:off x="14033819" y="2978334"/>
            <a:ext cx="5997574" cy="141073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523DC12-4EB0-4D63-B7EB-2991F181F004}"/>
              </a:ext>
            </a:extLst>
          </p:cNvPr>
          <p:cNvPicPr>
            <a:picLocks noChangeAspect="1"/>
          </p:cNvPicPr>
          <p:nvPr/>
        </p:nvPicPr>
        <p:blipFill>
          <a:blip r:embed="rId4"/>
          <a:stretch>
            <a:fillRect/>
          </a:stretch>
        </p:blipFill>
        <p:spPr>
          <a:xfrm>
            <a:off x="20031393" y="1937489"/>
            <a:ext cx="4433126" cy="10856980"/>
          </a:xfrm>
          <a:prstGeom prst="rect">
            <a:avLst/>
          </a:prstGeom>
        </p:spPr>
      </p:pic>
      <p:sp>
        <p:nvSpPr>
          <p:cNvPr id="15" name="TextBox 14">
            <a:extLst>
              <a:ext uri="{FF2B5EF4-FFF2-40B4-BE49-F238E27FC236}">
                <a16:creationId xmlns:a16="http://schemas.microsoft.com/office/drawing/2014/main" id="{3D8CA007-4D86-4A97-96FC-03A493A0CBB9}"/>
              </a:ext>
            </a:extLst>
          </p:cNvPr>
          <p:cNvSpPr txBox="1"/>
          <p:nvPr/>
        </p:nvSpPr>
        <p:spPr>
          <a:xfrm>
            <a:off x="16488282" y="5735118"/>
            <a:ext cx="5275835"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727272">
                    <a:lumMod val="60000"/>
                    <a:lumOff val="40000"/>
                  </a:srgbClr>
                </a:solidFill>
                <a:effectLst/>
                <a:uLnTx/>
                <a:uFillTx/>
                <a:latin typeface="Segoe UI" panose="020B0502040204020203" pitchFamily="34" charset="0"/>
                <a:ea typeface="+mn-ea"/>
                <a:cs typeface="Segoe UI" panose="020B0502040204020203" pitchFamily="34" charset="0"/>
              </a:rPr>
              <a:t>Speaker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FFFFFF"/>
                </a:solidFill>
                <a:effectLst/>
                <a:uLnTx/>
                <a:uFillTx/>
                <a:latin typeface="Segoe UI Variable Display Semib" pitchFamily="2" charset="0"/>
                <a:ea typeface="+mn-ea"/>
                <a:cs typeface="Segoe UI" panose="020B0502040204020203" pitchFamily="34" charset="0"/>
              </a:rPr>
              <a:t>Bruno Capuano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Sr Cloud Advocate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E9CF"/>
                </a:solidFill>
                <a:effectLst/>
                <a:uLnTx/>
                <a:uFillTx/>
                <a:latin typeface="Segoe UI" panose="020B0502040204020203" pitchFamily="34" charset="0"/>
                <a:ea typeface="+mn-ea"/>
                <a:cs typeface="Segoe UI" panose="020B0502040204020203" pitchFamily="34" charset="0"/>
              </a:rPr>
              <a:t>Twitter: @</a:t>
            </a:r>
            <a:r>
              <a:rPr lang="en-US" sz="2800" err="1">
                <a:solidFill>
                  <a:srgbClr val="00E9CF"/>
                </a:solidFill>
                <a:latin typeface="Segoe UI" panose="020B0502040204020203" pitchFamily="34" charset="0"/>
                <a:cs typeface="Segoe UI" panose="020B0502040204020203" pitchFamily="34" charset="0"/>
              </a:rPr>
              <a:t>elbruno</a:t>
            </a:r>
            <a:endParaRPr kumimoji="0" lang="en-US" sz="2800" b="0" i="0" u="none" strike="noStrike" kern="1200" cap="none" spc="0" normalizeH="0" baseline="0" noProof="0">
              <a:ln>
                <a:noFill/>
              </a:ln>
              <a:solidFill>
                <a:srgbClr val="00E9CF"/>
              </a:solidFill>
              <a:effectLst/>
              <a:uLnTx/>
              <a:uFillTx/>
              <a:latin typeface="Segoe UI" panose="020B0502040204020203" pitchFamily="34" charset="0"/>
              <a:ea typeface="+mn-ea"/>
              <a:cs typeface="Segoe UI" panose="020B0502040204020203" pitchFamily="34" charset="0"/>
            </a:endParaRPr>
          </a:p>
          <a:p>
            <a:pPr>
              <a:defRPr/>
            </a:pPr>
            <a:r>
              <a:rPr lang="en-US" sz="2800">
                <a:solidFill>
                  <a:srgbClr val="00E9CF"/>
                </a:solidFill>
                <a:latin typeface="Segoe UI" panose="020B0502040204020203" pitchFamily="34" charset="0"/>
                <a:cs typeface="Segoe UI" panose="020B0502040204020203" pitchFamily="34" charset="0"/>
              </a:rPr>
              <a:t>LinkedIn: @elbruno</a:t>
            </a:r>
          </a:p>
        </p:txBody>
      </p:sp>
      <p:pic>
        <p:nvPicPr>
          <p:cNvPr id="19" name="Picture 18" descr="Graphical user interface&#10;&#10;Description automatically generated">
            <a:extLst>
              <a:ext uri="{FF2B5EF4-FFF2-40B4-BE49-F238E27FC236}">
                <a16:creationId xmlns:a16="http://schemas.microsoft.com/office/drawing/2014/main" id="{CC2910D5-8349-44C8-A936-DBD0F0E460B8}"/>
              </a:ext>
            </a:extLst>
          </p:cNvPr>
          <p:cNvPicPr>
            <a:picLocks noChangeAspect="1"/>
          </p:cNvPicPr>
          <p:nvPr/>
        </p:nvPicPr>
        <p:blipFill>
          <a:blip r:embed="rId5"/>
          <a:stretch>
            <a:fillRect/>
          </a:stretch>
        </p:blipFill>
        <p:spPr>
          <a:xfrm>
            <a:off x="217488" y="333390"/>
            <a:ext cx="7516085" cy="2486005"/>
          </a:xfrm>
          <a:prstGeom prst="rect">
            <a:avLst/>
          </a:prstGeom>
        </p:spPr>
      </p:pic>
      <p:sp>
        <p:nvSpPr>
          <p:cNvPr id="21" name="TextBox 20">
            <a:extLst>
              <a:ext uri="{FF2B5EF4-FFF2-40B4-BE49-F238E27FC236}">
                <a16:creationId xmlns:a16="http://schemas.microsoft.com/office/drawing/2014/main" id="{A5C28592-594F-4915-BF8B-C9A0C909F97B}"/>
              </a:ext>
            </a:extLst>
          </p:cNvPr>
          <p:cNvSpPr txBox="1"/>
          <p:nvPr/>
        </p:nvSpPr>
        <p:spPr>
          <a:xfrm>
            <a:off x="964331" y="618619"/>
            <a:ext cx="43053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Powered by</a:t>
            </a:r>
          </a:p>
        </p:txBody>
      </p:sp>
      <p:pic>
        <p:nvPicPr>
          <p:cNvPr id="8" name="Picture 7">
            <a:extLst>
              <a:ext uri="{FF2B5EF4-FFF2-40B4-BE49-F238E27FC236}">
                <a16:creationId xmlns:a16="http://schemas.microsoft.com/office/drawing/2014/main" id="{9B79FE46-06EF-4508-A7CB-B45D989C7EA4}"/>
              </a:ext>
            </a:extLst>
          </p:cNvPr>
          <p:cNvPicPr>
            <a:picLocks noChangeAspect="1"/>
          </p:cNvPicPr>
          <p:nvPr/>
        </p:nvPicPr>
        <p:blipFill>
          <a:blip r:embed="rId6"/>
          <a:srcRect/>
          <a:stretch/>
        </p:blipFill>
        <p:spPr>
          <a:xfrm>
            <a:off x="12252049" y="4799925"/>
            <a:ext cx="4033033" cy="403303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7913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a:extLst>
              <a:ext uri="{FF2B5EF4-FFF2-40B4-BE49-F238E27FC236}">
                <a16:creationId xmlns:a16="http://schemas.microsoft.com/office/drawing/2014/main" id="{688AE192-24AE-4822-9AD5-ACC9D8119B35}"/>
              </a:ext>
            </a:extLst>
          </p:cNvPr>
          <p:cNvSpPr txBox="1"/>
          <p:nvPr/>
        </p:nvSpPr>
        <p:spPr>
          <a:xfrm>
            <a:off x="6583816" y="4813005"/>
            <a:ext cx="11219542" cy="2708434"/>
          </a:xfrm>
          <a:prstGeom prst="rect">
            <a:avLst/>
          </a:prstGeom>
          <a:noFill/>
        </p:spPr>
        <p:txBody>
          <a:bodyPr wrap="square" lIns="0" tIns="0" rIns="0" bIns="0" rtlCol="0">
            <a:spAutoFit/>
          </a:bodyPr>
          <a:lstStyle/>
          <a:p>
            <a:pPr defTabSz="1828800"/>
            <a:r>
              <a:rPr lang="en-GB" sz="17600">
                <a:solidFill>
                  <a:srgbClr val="FFFFFF"/>
                </a:solidFill>
                <a:latin typeface="Segoe UI"/>
              </a:rPr>
              <a:t>Thank you!</a:t>
            </a:r>
          </a:p>
        </p:txBody>
      </p:sp>
      <p:sp>
        <p:nvSpPr>
          <p:cNvPr id="41" name="Title 1">
            <a:extLst>
              <a:ext uri="{FF2B5EF4-FFF2-40B4-BE49-F238E27FC236}">
                <a16:creationId xmlns:a16="http://schemas.microsoft.com/office/drawing/2014/main" id="{5F75F6E9-39F6-45B7-B362-E9163E22728B}"/>
              </a:ext>
            </a:extLst>
          </p:cNvPr>
          <p:cNvSpPr txBox="1">
            <a:spLocks/>
          </p:cNvSpPr>
          <p:nvPr/>
        </p:nvSpPr>
        <p:spPr>
          <a:xfrm>
            <a:off x="4834845" y="9266367"/>
            <a:ext cx="14717484" cy="237031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1865484"/>
            <a:r>
              <a:rPr lang="en-GB" sz="5600" spc="-100">
                <a:solidFill>
                  <a:srgbClr val="FFFFFF"/>
                </a:solidFill>
                <a:latin typeface="Segoe UI Semibold"/>
              </a:rPr>
              <a:t>For more information visit </a:t>
            </a:r>
            <a:r>
              <a:rPr lang="en-GB" sz="5600" spc="-100">
                <a:solidFill>
                  <a:srgbClr val="00E9CF"/>
                </a:solidFill>
                <a:latin typeface="Segoe UI Semibold"/>
                <a:hlinkClick r:id="rId3">
                  <a:extLst>
                    <a:ext uri="{A12FA001-AC4F-418D-AE19-62706E023703}">
                      <ahyp:hlinkClr xmlns:ahyp="http://schemas.microsoft.com/office/drawing/2018/hyperlinkcolor" val="tx"/>
                    </a:ext>
                  </a:extLst>
                </a:hlinkClick>
              </a:rPr>
              <a:t>azure.com/ID</a:t>
            </a:r>
            <a:endParaRPr lang="en-GB" sz="5600" spc="-100">
              <a:solidFill>
                <a:srgbClr val="00E9CF"/>
              </a:solidFill>
              <a:latin typeface="Segoe UI Semibold"/>
            </a:endParaRPr>
          </a:p>
        </p:txBody>
      </p:sp>
    </p:spTree>
    <p:extLst>
      <p:ext uri="{BB962C8B-B14F-4D97-AF65-F5344CB8AC3E}">
        <p14:creationId xmlns:p14="http://schemas.microsoft.com/office/powerpoint/2010/main" val="174611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CA1D84-1810-C141-9BFC-9798DAC1A666}"/>
              </a:ext>
            </a:extLst>
          </p:cNvPr>
          <p:cNvSpPr>
            <a:spLocks noGrp="1"/>
          </p:cNvSpPr>
          <p:nvPr>
            <p:ph type="body" sz="quarter" idx="11"/>
          </p:nvPr>
        </p:nvSpPr>
        <p:spPr/>
        <p:txBody>
          <a:bodyPr>
            <a:noAutofit/>
          </a:bodyPr>
          <a:lstStyle/>
          <a:p>
            <a:r>
              <a:rPr lang="en-US" sz="5600">
                <a:latin typeface="Segoe UI" panose="020B0502040204020203" pitchFamily="34" charset="0"/>
                <a:cs typeface="Segoe UI" panose="020B0502040204020203" pitchFamily="34" charset="0"/>
              </a:rPr>
              <a:t>Bruno Capuano</a:t>
            </a:r>
          </a:p>
          <a:p>
            <a:r>
              <a:rPr lang="en-US" sz="5600">
                <a:latin typeface="Segoe UI" panose="020B0502040204020203" pitchFamily="34" charset="0"/>
                <a:cs typeface="Segoe UI" panose="020B0502040204020203" pitchFamily="34" charset="0"/>
              </a:rPr>
              <a:t>Sr Cloud Advocate @Microsoft</a:t>
            </a:r>
          </a:p>
          <a:p>
            <a:r>
              <a:rPr lang="en-US" sz="5600">
                <a:latin typeface="Segoe UI" panose="020B0502040204020203" pitchFamily="34" charset="0"/>
                <a:cs typeface="Segoe UI" panose="020B0502040204020203" pitchFamily="34" charset="0"/>
              </a:rPr>
              <a:t>@elbruno | elbruno.com</a:t>
            </a:r>
          </a:p>
        </p:txBody>
      </p:sp>
      <p:sp>
        <p:nvSpPr>
          <p:cNvPr id="2" name="Title 1">
            <a:extLst>
              <a:ext uri="{FF2B5EF4-FFF2-40B4-BE49-F238E27FC236}">
                <a16:creationId xmlns:a16="http://schemas.microsoft.com/office/drawing/2014/main" id="{430F800C-C5F3-DF43-8DD1-6F3AE4D8CFC3}"/>
              </a:ext>
            </a:extLst>
          </p:cNvPr>
          <p:cNvSpPr>
            <a:spLocks noGrp="1"/>
          </p:cNvSpPr>
          <p:nvPr>
            <p:ph type="title"/>
          </p:nvPr>
        </p:nvSpPr>
        <p:spPr>
          <a:xfrm>
            <a:off x="1095520" y="4801683"/>
            <a:ext cx="14414112" cy="2651126"/>
          </a:xfrm>
        </p:spPr>
        <p:txBody>
          <a:bodyPr>
            <a:noAutofit/>
          </a:bodyPr>
          <a:lstStyle/>
          <a:p>
            <a:r>
              <a:rPr lang="en-US" sz="7200">
                <a:latin typeface="Segoe UI" panose="020B0502040204020203" pitchFamily="34" charset="0"/>
                <a:cs typeface="Segoe UI" panose="020B0502040204020203" pitchFamily="34" charset="0"/>
              </a:rPr>
              <a:t>Gaming and Azure - Introduction to </a:t>
            </a:r>
            <a:r>
              <a:rPr lang="en-US" sz="7200" err="1">
                <a:latin typeface="Segoe UI" panose="020B0502040204020203" pitchFamily="34" charset="0"/>
                <a:cs typeface="Segoe UI" panose="020B0502040204020203" pitchFamily="34" charset="0"/>
              </a:rPr>
              <a:t>ID@Azure</a:t>
            </a:r>
            <a:r>
              <a:rPr lang="en-US" sz="7200">
                <a:latin typeface="Segoe UI" panose="020B0502040204020203" pitchFamily="34" charset="0"/>
                <a:cs typeface="Segoe UI" panose="020B0502040204020203" pitchFamily="34" charset="0"/>
              </a:rPr>
              <a:t> a new program to help you learn and </a:t>
            </a:r>
          </a:p>
        </p:txBody>
      </p:sp>
    </p:spTree>
    <p:extLst>
      <p:ext uri="{BB962C8B-B14F-4D97-AF65-F5344CB8AC3E}">
        <p14:creationId xmlns:p14="http://schemas.microsoft.com/office/powerpoint/2010/main" val="2642117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42D31B7C-2CD4-40D1-BD2F-C0597E53E02E}"/>
              </a:ext>
            </a:extLst>
          </p:cNvPr>
          <p:cNvSpPr>
            <a:spLocks noGrp="1"/>
          </p:cNvSpPr>
          <p:nvPr>
            <p:ph type="title"/>
          </p:nvPr>
        </p:nvSpPr>
        <p:spPr>
          <a:xfrm>
            <a:off x="1046617" y="6556187"/>
            <a:ext cx="7496944" cy="886397"/>
          </a:xfrm>
        </p:spPr>
        <p:txBody>
          <a:bodyPr/>
          <a:lstStyle/>
          <a:p>
            <a:r>
              <a:rPr lang="en-US" sz="6400"/>
              <a:t>Who am I?</a:t>
            </a:r>
          </a:p>
        </p:txBody>
      </p:sp>
      <p:sp>
        <p:nvSpPr>
          <p:cNvPr id="4" name="Text Placeholder 6">
            <a:extLst>
              <a:ext uri="{FF2B5EF4-FFF2-40B4-BE49-F238E27FC236}">
                <a16:creationId xmlns:a16="http://schemas.microsoft.com/office/drawing/2014/main" id="{2769EC43-DB85-4BFC-A3F1-14481CC5F3C8}"/>
              </a:ext>
            </a:extLst>
          </p:cNvPr>
          <p:cNvSpPr txBox="1">
            <a:spLocks/>
          </p:cNvSpPr>
          <p:nvPr/>
        </p:nvSpPr>
        <p:spPr>
          <a:xfrm>
            <a:off x="9897074" y="2322604"/>
            <a:ext cx="13449046" cy="19445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65484">
              <a:buNone/>
              <a:defRPr/>
            </a:pPr>
            <a:r>
              <a:rPr lang="en-US" sz="3600">
                <a:solidFill>
                  <a:srgbClr val="FFFFFF"/>
                </a:solidFill>
              </a:rPr>
              <a:t>⚡ My name is Bruno Capuano! Sr Cloud Advocate at Microsoft.</a:t>
            </a:r>
          </a:p>
          <a:p>
            <a:pPr marL="0" indent="0" defTabSz="1865484">
              <a:buNone/>
              <a:defRPr/>
            </a:pPr>
            <a:endParaRPr lang="en-US" sz="3600">
              <a:solidFill>
                <a:srgbClr val="FFFFFF"/>
              </a:solidFill>
            </a:endParaRPr>
          </a:p>
          <a:p>
            <a:pPr marL="0" indent="0" defTabSz="1865484">
              <a:buNone/>
              <a:defRPr/>
            </a:pPr>
            <a:r>
              <a:rPr lang="en-US" sz="3600">
                <a:solidFill>
                  <a:srgbClr val="FFFFFF"/>
                </a:solidFill>
              </a:rPr>
              <a:t>🔭 I am a technology enthusiast. I have spoken in at least 2 different countries, so I am also an international speaker.</a:t>
            </a:r>
          </a:p>
          <a:p>
            <a:pPr marL="0" indent="0" defTabSz="1865484">
              <a:buNone/>
              <a:defRPr/>
            </a:pPr>
            <a:endParaRPr lang="en-US" sz="3600">
              <a:solidFill>
                <a:srgbClr val="FFFFFF"/>
              </a:solidFill>
            </a:endParaRPr>
          </a:p>
          <a:p>
            <a:pPr marL="0" indent="0" defTabSz="1865484">
              <a:buNone/>
              <a:defRPr/>
            </a:pPr>
            <a:r>
              <a:rPr lang="en-US" sz="3600">
                <a:solidFill>
                  <a:srgbClr val="FFFFFF"/>
                </a:solidFill>
              </a:rPr>
              <a:t>💬 I was a Microsoft MVP (Microsoft Most Valuable Professional) for 14 years. I was awarded in various categories, Artificial Intelligence, Windows Developer and ALM/DevOps.</a:t>
            </a:r>
          </a:p>
          <a:p>
            <a:pPr marL="0" indent="0" defTabSz="1865484">
              <a:buNone/>
              <a:defRPr/>
            </a:pPr>
            <a:endParaRPr lang="en-US" sz="3600">
              <a:solidFill>
                <a:srgbClr val="FFFFFF"/>
              </a:solidFill>
            </a:endParaRPr>
          </a:p>
          <a:p>
            <a:pPr marL="0" indent="0" defTabSz="1865484">
              <a:buNone/>
              <a:defRPr/>
            </a:pPr>
            <a:r>
              <a:rPr lang="en-US" sz="3600">
                <a:solidFill>
                  <a:srgbClr val="FFFFFF"/>
                </a:solidFill>
              </a:rPr>
              <a:t>🌱 In the past, I spent my time helping to connect real Business with cool technologies in Europe and North America.</a:t>
            </a:r>
          </a:p>
          <a:p>
            <a:pPr marL="0" indent="0" defTabSz="1865484">
              <a:buNone/>
              <a:defRPr/>
            </a:pPr>
            <a:endParaRPr lang="en-US" sz="3600">
              <a:solidFill>
                <a:srgbClr val="FFFFFF"/>
              </a:solidFill>
            </a:endParaRPr>
          </a:p>
          <a:p>
            <a:pPr marL="0" indent="0" defTabSz="1865484">
              <a:buNone/>
              <a:defRPr/>
            </a:pPr>
            <a:r>
              <a:rPr lang="en-US" sz="3600">
                <a:solidFill>
                  <a:srgbClr val="FFFFFF"/>
                </a:solidFill>
              </a:rPr>
              <a:t>👯 Because I am the father the greatest kids on the earth, I developed a passion to run (to run a lot!)</a:t>
            </a:r>
          </a:p>
          <a:p>
            <a:pPr marL="0" indent="0" defTabSz="1865484">
              <a:buNone/>
              <a:defRPr/>
            </a:pPr>
            <a:endParaRPr lang="en-US" sz="3600">
              <a:solidFill>
                <a:srgbClr val="FFFFFF"/>
              </a:solidFill>
            </a:endParaRPr>
          </a:p>
          <a:p>
            <a:pPr marL="0" indent="0" defTabSz="1865484">
              <a:buNone/>
              <a:defRPr/>
            </a:pPr>
            <a:r>
              <a:rPr lang="en-US" sz="3600">
                <a:solidFill>
                  <a:srgbClr val="FFFFFF"/>
                </a:solidFill>
              </a:rPr>
              <a:t>🤖 I like to make things, to challenge myself, and to improve and learn new stuff all the time.</a:t>
            </a:r>
            <a:endParaRPr lang="en-US" sz="3600">
              <a:solidFill>
                <a:srgbClr val="FFFFFF"/>
              </a:solidFill>
              <a:latin typeface="Segoe UI"/>
            </a:endParaRPr>
          </a:p>
        </p:txBody>
      </p:sp>
      <p:cxnSp>
        <p:nvCxnSpPr>
          <p:cNvPr id="6" name="Straight Connector 5">
            <a:extLst>
              <a:ext uri="{FF2B5EF4-FFF2-40B4-BE49-F238E27FC236}">
                <a16:creationId xmlns:a16="http://schemas.microsoft.com/office/drawing/2014/main" id="{6D60BF6F-B2D7-461A-9FDB-82882DD4E1EF}"/>
              </a:ext>
            </a:extLst>
          </p:cNvPr>
          <p:cNvCxnSpPr>
            <a:cxnSpLocks/>
          </p:cNvCxnSpPr>
          <p:nvPr/>
        </p:nvCxnSpPr>
        <p:spPr>
          <a:xfrm>
            <a:off x="8816177" y="5838531"/>
            <a:ext cx="0" cy="322295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96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D39A80-25EE-498C-9882-E7FE35664B1C}"/>
              </a:ext>
            </a:extLst>
          </p:cNvPr>
          <p:cNvSpPr txBox="1">
            <a:spLocks noGrp="1"/>
          </p:cNvSpPr>
          <p:nvPr>
            <p:ph type="title" idx="4294967295"/>
          </p:nvPr>
        </p:nvSpPr>
        <p:spPr>
          <a:xfrm>
            <a:off x="14168972" y="8702936"/>
            <a:ext cx="7963095" cy="243784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2pPr marL="0" marR="0" lvl="1" indent="0" fontAlgn="auto">
              <a:lnSpc>
                <a:spcPct val="90000"/>
              </a:lnSpc>
              <a:spcBef>
                <a:spcPts val="0"/>
              </a:spcBef>
              <a:spcAft>
                <a:spcPts val="0"/>
              </a:spcAft>
              <a:buClrTx/>
              <a:buSzTx/>
              <a:buFontTx/>
              <a:buNone/>
              <a:tabLst/>
              <a:defRPr kumimoji="0" sz="4400" b="0" i="0" u="none" strike="noStrike" cap="none" spc="-20" normalizeH="0" baseline="0">
                <a:ln>
                  <a:noFill/>
                </a:ln>
                <a:solidFill>
                  <a:srgbClr val="FFFFFF"/>
                </a:solidFill>
                <a:effectLst>
                  <a:outerShdw blurRad="749300" sx="125000" sy="125000" algn="ctr" rotWithShape="0">
                    <a:prstClr val="black">
                      <a:alpha val="86000"/>
                    </a:prstClr>
                  </a:outerShdw>
                </a:effectLst>
                <a:uLnTx/>
                <a:uFillTx/>
                <a:latin typeface="Segoe UI Semibold"/>
              </a:defRPr>
            </a:lvl2pPr>
          </a:lstStyle>
          <a:p>
            <a:pPr lvl="1" algn="ctr" defTabSz="1828663" rtl="0">
              <a:defRPr/>
            </a:pPr>
            <a:r>
              <a:rPr lang="en-US" sz="8801" kern="1200">
                <a:ea typeface="+mn-ea"/>
                <a:cs typeface="+mn-cs"/>
              </a:rPr>
              <a:t>Cloud</a:t>
            </a:r>
            <a:br>
              <a:rPr lang="en-US" sz="8801" kern="1200">
                <a:ea typeface="+mn-ea"/>
                <a:cs typeface="+mn-cs"/>
              </a:rPr>
            </a:br>
            <a:r>
              <a:rPr lang="en-US" sz="8801" spc="-39"/>
              <a:t>transformation</a:t>
            </a:r>
            <a:endParaRPr lang="en-US" sz="8801" kern="1200">
              <a:solidFill>
                <a:srgbClr val="008575"/>
              </a:solidFill>
              <a:ea typeface="+mn-ea"/>
              <a:cs typeface="+mn-cs"/>
            </a:endParaRPr>
          </a:p>
        </p:txBody>
      </p:sp>
      <p:sp>
        <p:nvSpPr>
          <p:cNvPr id="9" name="TextBox 8">
            <a:extLst>
              <a:ext uri="{FF2B5EF4-FFF2-40B4-BE49-F238E27FC236}">
                <a16:creationId xmlns:a16="http://schemas.microsoft.com/office/drawing/2014/main" id="{D1583983-0557-4E9B-A815-EE3BEBE339E9}"/>
              </a:ext>
              <a:ext uri="{C183D7F6-B498-43B3-948B-1728B52AA6E4}">
                <adec:decorative xmlns:adec="http://schemas.microsoft.com/office/drawing/2017/decorative" val="1"/>
              </a:ext>
            </a:extLst>
          </p:cNvPr>
          <p:cNvSpPr txBox="1"/>
          <p:nvPr/>
        </p:nvSpPr>
        <p:spPr>
          <a:xfrm>
            <a:off x="6408161" y="6626146"/>
            <a:ext cx="8383191" cy="707886"/>
          </a:xfrm>
          <a:prstGeom prst="rect">
            <a:avLst/>
          </a:prstGeom>
          <a:noFill/>
          <a:effectLst/>
        </p:spPr>
        <p:txBody>
          <a:bodyPr wrap="square">
            <a:spAutoFit/>
          </a:bodyPr>
          <a:lstStyle/>
          <a:p>
            <a:pPr algn="ctr" defTabSz="1828729">
              <a:defRPr/>
            </a:pPr>
            <a:r>
              <a:rPr lang="en-US" sz="4000" spc="-39">
                <a:solidFill>
                  <a:srgbClr val="FFFFFF">
                    <a:alpha val="0"/>
                  </a:srgbClr>
                </a:solidFill>
                <a:effectLst>
                  <a:outerShdw blurRad="749300" sx="125000" sy="125000" algn="ctr" rotWithShape="0">
                    <a:prstClr val="black">
                      <a:alpha val="86000"/>
                    </a:prstClr>
                  </a:outerShdw>
                </a:effectLst>
                <a:latin typeface="Segoe UI Semibold"/>
              </a:rPr>
              <a:t>acceleration</a:t>
            </a:r>
          </a:p>
        </p:txBody>
      </p:sp>
      <p:pic>
        <p:nvPicPr>
          <p:cNvPr id="12" name="Picture 11" descr="Graphical user interface&#10;&#10;Description automatically generated">
            <a:extLst>
              <a:ext uri="{FF2B5EF4-FFF2-40B4-BE49-F238E27FC236}">
                <a16:creationId xmlns:a16="http://schemas.microsoft.com/office/drawing/2014/main" id="{CEE22F4F-0BE3-421A-9292-5F7C3A6DEC17}"/>
              </a:ext>
            </a:extLst>
          </p:cNvPr>
          <p:cNvPicPr>
            <a:picLocks noChangeAspect="1"/>
          </p:cNvPicPr>
          <p:nvPr/>
        </p:nvPicPr>
        <p:blipFill>
          <a:blip r:embed="rId3"/>
          <a:stretch>
            <a:fillRect/>
          </a:stretch>
        </p:blipFill>
        <p:spPr>
          <a:xfrm>
            <a:off x="217488" y="333390"/>
            <a:ext cx="7516085" cy="2486005"/>
          </a:xfrm>
          <a:prstGeom prst="rect">
            <a:avLst/>
          </a:prstGeom>
        </p:spPr>
      </p:pic>
      <p:sp>
        <p:nvSpPr>
          <p:cNvPr id="14" name="TextBox 13">
            <a:extLst>
              <a:ext uri="{FF2B5EF4-FFF2-40B4-BE49-F238E27FC236}">
                <a16:creationId xmlns:a16="http://schemas.microsoft.com/office/drawing/2014/main" id="{85A26C8A-B1D6-46F2-ABFC-0D1E5D486140}"/>
              </a:ext>
            </a:extLst>
          </p:cNvPr>
          <p:cNvSpPr txBox="1"/>
          <p:nvPr/>
        </p:nvSpPr>
        <p:spPr>
          <a:xfrm>
            <a:off x="964331" y="618619"/>
            <a:ext cx="4305300" cy="461665"/>
          </a:xfrm>
          <a:prstGeom prst="rect">
            <a:avLst/>
          </a:prstGeom>
          <a:noFill/>
        </p:spPr>
        <p:txBody>
          <a:bodyPr wrap="square" rtlCol="0">
            <a:spAutoFit/>
          </a:bodyPr>
          <a:lstStyle/>
          <a:p>
            <a:r>
              <a:rPr lang="en-GB" sz="2400">
                <a:solidFill>
                  <a:srgbClr val="FFFFFF"/>
                </a:solidFill>
                <a:latin typeface="Segoe UI Semibold" panose="020B0702040204020203" pitchFamily="34" charset="0"/>
                <a:cs typeface="Segoe UI Semibold" panose="020B0702040204020203" pitchFamily="34" charset="0"/>
              </a:rPr>
              <a:t>Powered by</a:t>
            </a:r>
          </a:p>
        </p:txBody>
      </p:sp>
      <p:sp>
        <p:nvSpPr>
          <p:cNvPr id="8" name="Title 3">
            <a:extLst>
              <a:ext uri="{FF2B5EF4-FFF2-40B4-BE49-F238E27FC236}">
                <a16:creationId xmlns:a16="http://schemas.microsoft.com/office/drawing/2014/main" id="{F1114B5C-9870-4574-AD93-236B3E529123}"/>
              </a:ext>
            </a:extLst>
          </p:cNvPr>
          <p:cNvSpPr txBox="1">
            <a:spLocks/>
          </p:cNvSpPr>
          <p:nvPr/>
        </p:nvSpPr>
        <p:spPr>
          <a:xfrm>
            <a:off x="14168972" y="1816272"/>
            <a:ext cx="7963095" cy="243784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1865412" rtl="0" eaLnBrk="1" latinLnBrk="0" hangingPunct="1">
              <a:lnSpc>
                <a:spcPct val="100000"/>
              </a:lnSpc>
              <a:spcBef>
                <a:spcPct val="0"/>
              </a:spcBef>
              <a:buNone/>
              <a:defRPr lang="en-US" sz="7200" b="0" kern="1200" cap="none" spc="-100" baseline="0" dirty="0" smtClean="0">
                <a:ln w="3175">
                  <a:noFill/>
                </a:ln>
                <a:solidFill>
                  <a:schemeClr val="tx1"/>
                </a:solidFill>
                <a:effectLst/>
                <a:latin typeface="+mj-lt"/>
                <a:ea typeface="+mn-ea"/>
                <a:cs typeface="Segoe UI" pitchFamily="34" charset="0"/>
              </a:defRPr>
            </a:lvl1pPr>
            <a:lvl2pPr marL="0" marR="0" lvl="1" indent="0" fontAlgn="auto">
              <a:lnSpc>
                <a:spcPct val="90000"/>
              </a:lnSpc>
              <a:spcBef>
                <a:spcPts val="0"/>
              </a:spcBef>
              <a:spcAft>
                <a:spcPts val="0"/>
              </a:spcAft>
              <a:buClrTx/>
              <a:buSzTx/>
              <a:buFontTx/>
              <a:buNone/>
              <a:tabLst/>
              <a:defRPr kumimoji="0" sz="4400" b="0" i="0" u="none" strike="noStrike" cap="none" spc="-20" normalizeH="0" baseline="0">
                <a:ln>
                  <a:noFill/>
                </a:ln>
                <a:solidFill>
                  <a:srgbClr val="FFFFFF"/>
                </a:solidFill>
                <a:effectLst>
                  <a:outerShdw blurRad="749300" sx="125000" sy="125000" algn="ctr" rotWithShape="0">
                    <a:prstClr val="black">
                      <a:alpha val="86000"/>
                    </a:prstClr>
                  </a:outerShdw>
                </a:effectLst>
                <a:uLnTx/>
                <a:uFillTx/>
                <a:latin typeface="Segoe UI Semibold"/>
              </a:defRPr>
            </a:lvl2pPr>
          </a:lstStyle>
          <a:p>
            <a:pPr lvl="1" algn="ctr" defTabSz="1828663" rtl="0">
              <a:defRPr/>
            </a:pPr>
            <a:r>
              <a:rPr lang="en-US" sz="8801" kern="1200">
                <a:ea typeface="+mn-ea"/>
                <a:cs typeface="+mn-cs"/>
              </a:rPr>
              <a:t>Why are we here?</a:t>
            </a:r>
            <a:endParaRPr lang="en-US" sz="8801" kern="1200">
              <a:solidFill>
                <a:srgbClr val="008575"/>
              </a:solidFill>
              <a:ea typeface="+mn-ea"/>
              <a:cs typeface="+mn-cs"/>
            </a:endParaRPr>
          </a:p>
        </p:txBody>
      </p:sp>
      <p:sp>
        <p:nvSpPr>
          <p:cNvPr id="2" name="Arrow: Down 1">
            <a:extLst>
              <a:ext uri="{FF2B5EF4-FFF2-40B4-BE49-F238E27FC236}">
                <a16:creationId xmlns:a16="http://schemas.microsoft.com/office/drawing/2014/main" id="{FD43FB8C-B795-4984-83C0-6FCF799B0B66}"/>
              </a:ext>
            </a:extLst>
          </p:cNvPr>
          <p:cNvSpPr/>
          <p:nvPr/>
        </p:nvSpPr>
        <p:spPr bwMode="auto">
          <a:xfrm>
            <a:off x="17367602" y="4897921"/>
            <a:ext cx="1565834" cy="3161212"/>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a:solidFill>
                <a:srgbClr val="FFFFFF"/>
              </a:solidFill>
              <a:highlight>
                <a:srgbClr val="32E3D2"/>
              </a:highlight>
              <a:ea typeface="Segoe UI" pitchFamily="34" charset="0"/>
              <a:cs typeface="Segoe UI" pitchFamily="34" charset="0"/>
            </a:endParaRPr>
          </a:p>
        </p:txBody>
      </p:sp>
    </p:spTree>
    <p:extLst>
      <p:ext uri="{BB962C8B-B14F-4D97-AF65-F5344CB8AC3E}">
        <p14:creationId xmlns:p14="http://schemas.microsoft.com/office/powerpoint/2010/main" val="113382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 presetClass="emph" presetSubtype="0" accel="100000" autoRev="1" fill="hold" grpId="1" nodeType="withEffect">
                                  <p:stCondLst>
                                    <p:cond delay="200"/>
                                  </p:stCondLst>
                                  <p:childTnLst>
                                    <p:animScale>
                                      <p:cBhvr>
                                        <p:cTn id="9" dur="500" fill="hold"/>
                                        <p:tgtEl>
                                          <p:spTgt spid="8"/>
                                        </p:tgtEl>
                                      </p:cBhvr>
                                      <p:by x="85000" y="85000"/>
                                    </p:animScale>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500"/>
                                        <p:tgtEl>
                                          <p:spTgt spid="2"/>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6" presetClass="emph" presetSubtype="0" accel="100000" autoRev="1" fill="hold" grpId="1" nodeType="withEffect">
                                  <p:stCondLst>
                                    <p:cond delay="0"/>
                                  </p:stCondLst>
                                  <p:childTnLst>
                                    <p:animScale>
                                      <p:cBhvr>
                                        <p:cTn id="20" dur="500" fill="hold"/>
                                        <p:tgtEl>
                                          <p:spTgt spid="4"/>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8" grpId="0"/>
      <p:bldP spid="8" grpId="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 name="lines">
            <a:extLst>
              <a:ext uri="{FF2B5EF4-FFF2-40B4-BE49-F238E27FC236}">
                <a16:creationId xmlns:a16="http://schemas.microsoft.com/office/drawing/2014/main" id="{06931C78-D707-422E-89CB-1F4536FB7FD3}"/>
              </a:ext>
              <a:ext uri="{C183D7F6-B498-43B3-948B-1728B52AA6E4}">
                <adec:decorative xmlns:adec="http://schemas.microsoft.com/office/drawing/2017/decorative" val="1"/>
              </a:ext>
            </a:extLst>
          </p:cNvPr>
          <p:cNvGrpSpPr/>
          <p:nvPr/>
        </p:nvGrpSpPr>
        <p:grpSpPr>
          <a:xfrm>
            <a:off x="7657981" y="2987589"/>
            <a:ext cx="9014757" cy="9023014"/>
            <a:chOff x="3595677" y="935416"/>
            <a:chExt cx="4958175" cy="4962716"/>
          </a:xfrm>
        </p:grpSpPr>
        <p:cxnSp>
          <p:nvCxnSpPr>
            <p:cNvPr id="209" name="Straight Connector 208">
              <a:extLst>
                <a:ext uri="{FF2B5EF4-FFF2-40B4-BE49-F238E27FC236}">
                  <a16:creationId xmlns:a16="http://schemas.microsoft.com/office/drawing/2014/main" id="{A1C94374-C919-4196-B75A-2964B62AA5AC}"/>
                </a:ext>
              </a:extLst>
            </p:cNvPr>
            <p:cNvCxnSpPr>
              <a:cxnSpLocks/>
            </p:cNvCxnSpPr>
            <p:nvPr/>
          </p:nvCxnSpPr>
          <p:spPr>
            <a:xfrm>
              <a:off x="5681878" y="5619570"/>
              <a:ext cx="803275" cy="0"/>
            </a:xfrm>
            <a:prstGeom prst="line">
              <a:avLst/>
            </a:prstGeom>
            <a:noFill/>
            <a:ln w="9525" cap="flat" cmpd="sng" algn="ctr">
              <a:solidFill>
                <a:srgbClr val="50E6FF">
                  <a:alpha val="28000"/>
                </a:srgbClr>
              </a:solidFill>
              <a:prstDash val="solid"/>
              <a:headEnd type="none" w="lg" len="med"/>
              <a:tailEnd type="none" w="lg" len="med"/>
            </a:ln>
            <a:effectLst/>
          </p:spPr>
        </p:cxnSp>
        <p:grpSp>
          <p:nvGrpSpPr>
            <p:cNvPr id="210" name="Group 209">
              <a:extLst>
                <a:ext uri="{FF2B5EF4-FFF2-40B4-BE49-F238E27FC236}">
                  <a16:creationId xmlns:a16="http://schemas.microsoft.com/office/drawing/2014/main" id="{F3B5B1E1-43A5-46C9-9DF3-38AEC534B127}"/>
                </a:ext>
              </a:extLst>
            </p:cNvPr>
            <p:cNvGrpSpPr/>
            <p:nvPr/>
          </p:nvGrpSpPr>
          <p:grpSpPr>
            <a:xfrm>
              <a:off x="3595677" y="935416"/>
              <a:ext cx="4958175" cy="4962716"/>
              <a:chOff x="4625725" y="3279330"/>
              <a:chExt cx="2922470" cy="4962716"/>
            </a:xfrm>
          </p:grpSpPr>
          <p:cxnSp>
            <p:nvCxnSpPr>
              <p:cNvPr id="248" name="Straight Connector 247">
                <a:extLst>
                  <a:ext uri="{FF2B5EF4-FFF2-40B4-BE49-F238E27FC236}">
                    <a16:creationId xmlns:a16="http://schemas.microsoft.com/office/drawing/2014/main" id="{2E3E6AF4-C2D7-4BDD-8B93-D95A9CBEEA0F}"/>
                  </a:ext>
                </a:extLst>
              </p:cNvPr>
              <p:cNvCxnSpPr>
                <a:cxnSpLocks/>
              </p:cNvCxnSpPr>
              <p:nvPr/>
            </p:nvCxnSpPr>
            <p:spPr>
              <a:xfrm flipH="1" flipV="1">
                <a:off x="5856825" y="3559079"/>
                <a:ext cx="240120" cy="48547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49" name="Straight Connector 248">
                <a:extLst>
                  <a:ext uri="{FF2B5EF4-FFF2-40B4-BE49-F238E27FC236}">
                    <a16:creationId xmlns:a16="http://schemas.microsoft.com/office/drawing/2014/main" id="{ED32CFBB-FF55-44BA-80E6-A8BF489FDA0C}"/>
                  </a:ext>
                </a:extLst>
              </p:cNvPr>
              <p:cNvCxnSpPr>
                <a:cxnSpLocks/>
              </p:cNvCxnSpPr>
              <p:nvPr/>
            </p:nvCxnSpPr>
            <p:spPr>
              <a:xfrm flipH="1">
                <a:off x="5783128" y="4038363"/>
                <a:ext cx="310139" cy="78665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0" name="Straight Connector 249">
                <a:extLst>
                  <a:ext uri="{FF2B5EF4-FFF2-40B4-BE49-F238E27FC236}">
                    <a16:creationId xmlns:a16="http://schemas.microsoft.com/office/drawing/2014/main" id="{31920558-1B30-4022-A858-EC9406C70E39}"/>
                  </a:ext>
                </a:extLst>
              </p:cNvPr>
              <p:cNvCxnSpPr>
                <a:cxnSpLocks/>
              </p:cNvCxnSpPr>
              <p:nvPr/>
            </p:nvCxnSpPr>
            <p:spPr>
              <a:xfrm flipH="1" flipV="1">
                <a:off x="5783128" y="4825017"/>
                <a:ext cx="313817" cy="93887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1" name="Straight Connector 250">
                <a:extLst>
                  <a:ext uri="{FF2B5EF4-FFF2-40B4-BE49-F238E27FC236}">
                    <a16:creationId xmlns:a16="http://schemas.microsoft.com/office/drawing/2014/main" id="{EDB329B4-DC2E-4A60-992A-6D0FF9B957E4}"/>
                  </a:ext>
                </a:extLst>
              </p:cNvPr>
              <p:cNvCxnSpPr>
                <a:cxnSpLocks/>
              </p:cNvCxnSpPr>
              <p:nvPr/>
            </p:nvCxnSpPr>
            <p:spPr>
              <a:xfrm>
                <a:off x="5691008" y="3364252"/>
                <a:ext cx="165816" cy="19482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2" name="Straight Connector 251">
                <a:extLst>
                  <a:ext uri="{FF2B5EF4-FFF2-40B4-BE49-F238E27FC236}">
                    <a16:creationId xmlns:a16="http://schemas.microsoft.com/office/drawing/2014/main" id="{F103D098-8D1F-4240-8649-C693A7C9BFD4}"/>
                  </a:ext>
                </a:extLst>
              </p:cNvPr>
              <p:cNvCxnSpPr>
                <a:cxnSpLocks/>
              </p:cNvCxnSpPr>
              <p:nvPr/>
            </p:nvCxnSpPr>
            <p:spPr>
              <a:xfrm flipV="1">
                <a:off x="5540544" y="3559079"/>
                <a:ext cx="316279" cy="55742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3" name="Straight Connector 252">
                <a:extLst>
                  <a:ext uri="{FF2B5EF4-FFF2-40B4-BE49-F238E27FC236}">
                    <a16:creationId xmlns:a16="http://schemas.microsoft.com/office/drawing/2014/main" id="{6AADB837-948A-4466-9CD0-390B0DD64847}"/>
                  </a:ext>
                </a:extLst>
              </p:cNvPr>
              <p:cNvCxnSpPr>
                <a:cxnSpLocks/>
              </p:cNvCxnSpPr>
              <p:nvPr/>
            </p:nvCxnSpPr>
            <p:spPr>
              <a:xfrm>
                <a:off x="5542079" y="4116508"/>
                <a:ext cx="241592" cy="71247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4" name="Straight Connector 253">
                <a:extLst>
                  <a:ext uri="{FF2B5EF4-FFF2-40B4-BE49-F238E27FC236}">
                    <a16:creationId xmlns:a16="http://schemas.microsoft.com/office/drawing/2014/main" id="{D6FC98A5-40B9-4ED5-A4A5-2116D0B5738C}"/>
                  </a:ext>
                </a:extLst>
              </p:cNvPr>
              <p:cNvCxnSpPr>
                <a:cxnSpLocks/>
              </p:cNvCxnSpPr>
              <p:nvPr/>
            </p:nvCxnSpPr>
            <p:spPr>
              <a:xfrm flipV="1">
                <a:off x="5460962" y="4825777"/>
                <a:ext cx="320822" cy="93811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5" name="Straight Connector 254">
                <a:extLst>
                  <a:ext uri="{FF2B5EF4-FFF2-40B4-BE49-F238E27FC236}">
                    <a16:creationId xmlns:a16="http://schemas.microsoft.com/office/drawing/2014/main" id="{CD90D4C0-46D3-42BC-B014-44DBFF4BFC13}"/>
                  </a:ext>
                </a:extLst>
              </p:cNvPr>
              <p:cNvCxnSpPr>
                <a:cxnSpLocks/>
              </p:cNvCxnSpPr>
              <p:nvPr/>
            </p:nvCxnSpPr>
            <p:spPr>
              <a:xfrm>
                <a:off x="5376039" y="3589901"/>
                <a:ext cx="28149" cy="116347"/>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6" name="Straight Connector 255">
                <a:extLst>
                  <a:ext uri="{FF2B5EF4-FFF2-40B4-BE49-F238E27FC236}">
                    <a16:creationId xmlns:a16="http://schemas.microsoft.com/office/drawing/2014/main" id="{EC8A1CC6-2D08-4126-ADD2-6AC41DE6CC7B}"/>
                  </a:ext>
                </a:extLst>
              </p:cNvPr>
              <p:cNvCxnSpPr>
                <a:cxnSpLocks/>
              </p:cNvCxnSpPr>
              <p:nvPr/>
            </p:nvCxnSpPr>
            <p:spPr>
              <a:xfrm flipV="1">
                <a:off x="5109573" y="3711567"/>
                <a:ext cx="294774" cy="59492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7" name="Straight Connector 256">
                <a:extLst>
                  <a:ext uri="{FF2B5EF4-FFF2-40B4-BE49-F238E27FC236}">
                    <a16:creationId xmlns:a16="http://schemas.microsoft.com/office/drawing/2014/main" id="{8B909D49-AE0B-480A-93EE-EB934CDEF7EE}"/>
                  </a:ext>
                </a:extLst>
              </p:cNvPr>
              <p:cNvCxnSpPr>
                <a:cxnSpLocks/>
              </p:cNvCxnSpPr>
              <p:nvPr/>
            </p:nvCxnSpPr>
            <p:spPr>
              <a:xfrm>
                <a:off x="5109573" y="4303891"/>
                <a:ext cx="110794" cy="59232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8" name="Straight Connector 257">
                <a:extLst>
                  <a:ext uri="{FF2B5EF4-FFF2-40B4-BE49-F238E27FC236}">
                    <a16:creationId xmlns:a16="http://schemas.microsoft.com/office/drawing/2014/main" id="{FF39716A-B045-4AA9-B5D5-CE063B84C995}"/>
                  </a:ext>
                </a:extLst>
              </p:cNvPr>
              <p:cNvCxnSpPr>
                <a:cxnSpLocks/>
              </p:cNvCxnSpPr>
              <p:nvPr/>
            </p:nvCxnSpPr>
            <p:spPr>
              <a:xfrm flipV="1">
                <a:off x="4985508" y="4893014"/>
                <a:ext cx="235781" cy="85974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59" name="Straight Connector 258">
                <a:extLst>
                  <a:ext uri="{FF2B5EF4-FFF2-40B4-BE49-F238E27FC236}">
                    <a16:creationId xmlns:a16="http://schemas.microsoft.com/office/drawing/2014/main" id="{B98F7C89-4362-4ABE-8B05-471B1583C113}"/>
                  </a:ext>
                </a:extLst>
              </p:cNvPr>
              <p:cNvCxnSpPr>
                <a:cxnSpLocks/>
              </p:cNvCxnSpPr>
              <p:nvPr/>
            </p:nvCxnSpPr>
            <p:spPr>
              <a:xfrm flipH="1">
                <a:off x="5408121" y="3364252"/>
                <a:ext cx="282886" cy="34091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0" name="Straight Connector 259">
                <a:extLst>
                  <a:ext uri="{FF2B5EF4-FFF2-40B4-BE49-F238E27FC236}">
                    <a16:creationId xmlns:a16="http://schemas.microsoft.com/office/drawing/2014/main" id="{EE0DDACA-2FA9-442B-A251-3E50313EF57C}"/>
                  </a:ext>
                </a:extLst>
              </p:cNvPr>
              <p:cNvCxnSpPr>
                <a:cxnSpLocks/>
              </p:cNvCxnSpPr>
              <p:nvPr/>
            </p:nvCxnSpPr>
            <p:spPr>
              <a:xfrm flipH="1" flipV="1">
                <a:off x="5405078" y="3702489"/>
                <a:ext cx="135147" cy="41249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1" name="Straight Connector 260">
                <a:extLst>
                  <a:ext uri="{FF2B5EF4-FFF2-40B4-BE49-F238E27FC236}">
                    <a16:creationId xmlns:a16="http://schemas.microsoft.com/office/drawing/2014/main" id="{973BF227-CB6C-4803-A634-4CA06CF73EFC}"/>
                  </a:ext>
                </a:extLst>
              </p:cNvPr>
              <p:cNvCxnSpPr>
                <a:cxnSpLocks/>
              </p:cNvCxnSpPr>
              <p:nvPr/>
            </p:nvCxnSpPr>
            <p:spPr>
              <a:xfrm flipH="1">
                <a:off x="5221289" y="4118190"/>
                <a:ext cx="317048" cy="77482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2" name="Straight Connector 261">
                <a:extLst>
                  <a:ext uri="{FF2B5EF4-FFF2-40B4-BE49-F238E27FC236}">
                    <a16:creationId xmlns:a16="http://schemas.microsoft.com/office/drawing/2014/main" id="{A8A008BB-8D3F-4C70-8284-2EDF7F71FE8C}"/>
                  </a:ext>
                </a:extLst>
              </p:cNvPr>
              <p:cNvCxnSpPr>
                <a:cxnSpLocks/>
              </p:cNvCxnSpPr>
              <p:nvPr/>
            </p:nvCxnSpPr>
            <p:spPr>
              <a:xfrm flipH="1" flipV="1">
                <a:off x="5221289" y="4889812"/>
                <a:ext cx="241561" cy="87407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3" name="Straight Connector 262">
                <a:extLst>
                  <a:ext uri="{FF2B5EF4-FFF2-40B4-BE49-F238E27FC236}">
                    <a16:creationId xmlns:a16="http://schemas.microsoft.com/office/drawing/2014/main" id="{14AE0FFC-E47E-48B7-9E70-0E5224C5BB59}"/>
                  </a:ext>
                </a:extLst>
              </p:cNvPr>
              <p:cNvCxnSpPr>
                <a:cxnSpLocks/>
              </p:cNvCxnSpPr>
              <p:nvPr/>
            </p:nvCxnSpPr>
            <p:spPr>
              <a:xfrm>
                <a:off x="5094848" y="3951700"/>
                <a:ext cx="13051" cy="35007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4" name="Straight Connector 263">
                <a:extLst>
                  <a:ext uri="{FF2B5EF4-FFF2-40B4-BE49-F238E27FC236}">
                    <a16:creationId xmlns:a16="http://schemas.microsoft.com/office/drawing/2014/main" id="{AF43F068-0E15-4503-95F3-1CA20868D698}"/>
                  </a:ext>
                </a:extLst>
              </p:cNvPr>
              <p:cNvCxnSpPr>
                <a:cxnSpLocks/>
              </p:cNvCxnSpPr>
              <p:nvPr/>
            </p:nvCxnSpPr>
            <p:spPr>
              <a:xfrm flipV="1">
                <a:off x="4853288" y="4297490"/>
                <a:ext cx="256658" cy="73640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5" name="Straight Connector 264">
                <a:extLst>
                  <a:ext uri="{FF2B5EF4-FFF2-40B4-BE49-F238E27FC236}">
                    <a16:creationId xmlns:a16="http://schemas.microsoft.com/office/drawing/2014/main" id="{6FA67A40-75CB-4795-A04F-953E3D526F27}"/>
                  </a:ext>
                </a:extLst>
              </p:cNvPr>
              <p:cNvCxnSpPr>
                <a:cxnSpLocks/>
              </p:cNvCxnSpPr>
              <p:nvPr/>
            </p:nvCxnSpPr>
            <p:spPr>
              <a:xfrm>
                <a:off x="4852915" y="5030689"/>
                <a:ext cx="132476" cy="72679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6" name="Straight Connector 265">
                <a:extLst>
                  <a:ext uri="{FF2B5EF4-FFF2-40B4-BE49-F238E27FC236}">
                    <a16:creationId xmlns:a16="http://schemas.microsoft.com/office/drawing/2014/main" id="{CDAE75C3-3109-473C-B748-9922947976F1}"/>
                  </a:ext>
                </a:extLst>
              </p:cNvPr>
              <p:cNvCxnSpPr>
                <a:cxnSpLocks/>
              </p:cNvCxnSpPr>
              <p:nvPr/>
            </p:nvCxnSpPr>
            <p:spPr>
              <a:xfrm flipV="1">
                <a:off x="4713636" y="5037095"/>
                <a:ext cx="139652" cy="72679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7" name="Straight Connector 266">
                <a:extLst>
                  <a:ext uri="{FF2B5EF4-FFF2-40B4-BE49-F238E27FC236}">
                    <a16:creationId xmlns:a16="http://schemas.microsoft.com/office/drawing/2014/main" id="{E889111F-B1A3-4AFE-A76A-1B54EA3C771D}"/>
                  </a:ext>
                </a:extLst>
              </p:cNvPr>
              <p:cNvCxnSpPr>
                <a:cxnSpLocks/>
              </p:cNvCxnSpPr>
              <p:nvPr/>
            </p:nvCxnSpPr>
            <p:spPr>
              <a:xfrm>
                <a:off x="4841964" y="4515208"/>
                <a:ext cx="11323" cy="52828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0D1549A3-BF00-403C-A956-6DBE07F21D7C}"/>
                  </a:ext>
                </a:extLst>
              </p:cNvPr>
              <p:cNvCxnSpPr>
                <a:cxnSpLocks/>
              </p:cNvCxnSpPr>
              <p:nvPr/>
            </p:nvCxnSpPr>
            <p:spPr>
              <a:xfrm>
                <a:off x="4672117" y="5181171"/>
                <a:ext cx="39631" cy="576315"/>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52A0389D-ABB9-4270-AAA3-A130E22787B2}"/>
                  </a:ext>
                </a:extLst>
              </p:cNvPr>
              <p:cNvCxnSpPr/>
              <p:nvPr/>
            </p:nvCxnSpPr>
            <p:spPr>
              <a:xfrm flipV="1">
                <a:off x="5404187" y="3559078"/>
                <a:ext cx="452636" cy="15249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A4A29E7C-5A72-4A35-B33B-4F53E65B7E7C}"/>
                  </a:ext>
                </a:extLst>
              </p:cNvPr>
              <p:cNvCxnSpPr>
                <a:cxnSpLocks/>
              </p:cNvCxnSpPr>
              <p:nvPr/>
            </p:nvCxnSpPr>
            <p:spPr>
              <a:xfrm flipV="1">
                <a:off x="5536291" y="4044550"/>
                <a:ext cx="558767" cy="7043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1" name="Straight Connector 270">
                <a:extLst>
                  <a:ext uri="{FF2B5EF4-FFF2-40B4-BE49-F238E27FC236}">
                    <a16:creationId xmlns:a16="http://schemas.microsoft.com/office/drawing/2014/main" id="{B2052711-A72B-45E9-9EE2-4E410A41D357}"/>
                  </a:ext>
                </a:extLst>
              </p:cNvPr>
              <p:cNvCxnSpPr>
                <a:cxnSpLocks/>
              </p:cNvCxnSpPr>
              <p:nvPr/>
            </p:nvCxnSpPr>
            <p:spPr>
              <a:xfrm flipV="1">
                <a:off x="5223017" y="4828978"/>
                <a:ext cx="558767" cy="6083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2" name="Straight Connector 271">
                <a:extLst>
                  <a:ext uri="{FF2B5EF4-FFF2-40B4-BE49-F238E27FC236}">
                    <a16:creationId xmlns:a16="http://schemas.microsoft.com/office/drawing/2014/main" id="{A336AC77-DDCE-4FD5-BE5F-6A6D69CCDE51}"/>
                  </a:ext>
                </a:extLst>
              </p:cNvPr>
              <p:cNvCxnSpPr>
                <a:cxnSpLocks/>
              </p:cNvCxnSpPr>
              <p:nvPr/>
            </p:nvCxnSpPr>
            <p:spPr>
              <a:xfrm flipV="1">
                <a:off x="4851241" y="4893014"/>
                <a:ext cx="371936" cy="14408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3" name="Straight Connector 272">
                <a:extLst>
                  <a:ext uri="{FF2B5EF4-FFF2-40B4-BE49-F238E27FC236}">
                    <a16:creationId xmlns:a16="http://schemas.microsoft.com/office/drawing/2014/main" id="{7BF04CC1-9582-4AE5-A387-9FED49C16B6D}"/>
                  </a:ext>
                </a:extLst>
              </p:cNvPr>
              <p:cNvCxnSpPr>
                <a:cxnSpLocks/>
              </p:cNvCxnSpPr>
              <p:nvPr/>
            </p:nvCxnSpPr>
            <p:spPr>
              <a:xfrm flipV="1">
                <a:off x="5113560" y="4118190"/>
                <a:ext cx="428551" cy="185703"/>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4" name="Straight Connector 273">
                <a:extLst>
                  <a:ext uri="{FF2B5EF4-FFF2-40B4-BE49-F238E27FC236}">
                    <a16:creationId xmlns:a16="http://schemas.microsoft.com/office/drawing/2014/main" id="{A9D3528A-C8D6-41AF-90EE-F05CC3CB5E2E}"/>
                  </a:ext>
                </a:extLst>
              </p:cNvPr>
              <p:cNvCxnSpPr>
                <a:cxnSpLocks/>
              </p:cNvCxnSpPr>
              <p:nvPr/>
            </p:nvCxnSpPr>
            <p:spPr>
              <a:xfrm flipV="1">
                <a:off x="4838031" y="4310296"/>
                <a:ext cx="270027" cy="20171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5" name="Straight Connector 274">
                <a:extLst>
                  <a:ext uri="{FF2B5EF4-FFF2-40B4-BE49-F238E27FC236}">
                    <a16:creationId xmlns:a16="http://schemas.microsoft.com/office/drawing/2014/main" id="{F418FCB9-2A64-41A7-B3E3-38CDB7FC28FE}"/>
                  </a:ext>
                </a:extLst>
              </p:cNvPr>
              <p:cNvCxnSpPr>
                <a:cxnSpLocks/>
              </p:cNvCxnSpPr>
              <p:nvPr/>
            </p:nvCxnSpPr>
            <p:spPr>
              <a:xfrm flipV="1">
                <a:off x="4670071" y="5037093"/>
                <a:ext cx="183217" cy="144081"/>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6" name="Straight Connector 275">
                <a:extLst>
                  <a:ext uri="{FF2B5EF4-FFF2-40B4-BE49-F238E27FC236}">
                    <a16:creationId xmlns:a16="http://schemas.microsoft.com/office/drawing/2014/main" id="{95CC04BA-21F9-4F8A-9D62-8F184735B2BF}"/>
                  </a:ext>
                </a:extLst>
              </p:cNvPr>
              <p:cNvCxnSpPr>
                <a:cxnSpLocks/>
              </p:cNvCxnSpPr>
              <p:nvPr/>
            </p:nvCxnSpPr>
            <p:spPr>
              <a:xfrm flipV="1">
                <a:off x="5092801" y="3711567"/>
                <a:ext cx="313433" cy="24013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7" name="Straight Connector 276">
                <a:extLst>
                  <a:ext uri="{FF2B5EF4-FFF2-40B4-BE49-F238E27FC236}">
                    <a16:creationId xmlns:a16="http://schemas.microsoft.com/office/drawing/2014/main" id="{B65515B2-F89F-49B7-A279-E765F3500001}"/>
                  </a:ext>
                </a:extLst>
              </p:cNvPr>
              <p:cNvCxnSpPr>
                <a:cxnSpLocks/>
              </p:cNvCxnSpPr>
              <p:nvPr/>
            </p:nvCxnSpPr>
            <p:spPr>
              <a:xfrm flipH="1">
                <a:off x="5856825" y="3279330"/>
                <a:ext cx="240121" cy="27974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8" name="Straight Connector 277">
                <a:extLst>
                  <a:ext uri="{FF2B5EF4-FFF2-40B4-BE49-F238E27FC236}">
                    <a16:creationId xmlns:a16="http://schemas.microsoft.com/office/drawing/2014/main" id="{A30893E5-2D98-4720-9F86-808F92397064}"/>
                  </a:ext>
                </a:extLst>
              </p:cNvPr>
              <p:cNvCxnSpPr>
                <a:cxnSpLocks/>
              </p:cNvCxnSpPr>
              <p:nvPr/>
            </p:nvCxnSpPr>
            <p:spPr>
              <a:xfrm>
                <a:off x="6098192" y="3282531"/>
                <a:ext cx="236443" cy="276543"/>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79" name="Straight Connector 278">
                <a:extLst>
                  <a:ext uri="{FF2B5EF4-FFF2-40B4-BE49-F238E27FC236}">
                    <a16:creationId xmlns:a16="http://schemas.microsoft.com/office/drawing/2014/main" id="{41CEF696-C2F8-439E-A342-2DE9B0007B46}"/>
                  </a:ext>
                </a:extLst>
              </p:cNvPr>
              <p:cNvCxnSpPr>
                <a:cxnSpLocks/>
              </p:cNvCxnSpPr>
              <p:nvPr/>
            </p:nvCxnSpPr>
            <p:spPr>
              <a:xfrm flipV="1">
                <a:off x="6096945" y="3559079"/>
                <a:ext cx="237689" cy="48547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0" name="Straight Connector 279">
                <a:extLst>
                  <a:ext uri="{FF2B5EF4-FFF2-40B4-BE49-F238E27FC236}">
                    <a16:creationId xmlns:a16="http://schemas.microsoft.com/office/drawing/2014/main" id="{667BEF27-6659-45A5-A5E4-5D8619964C41}"/>
                  </a:ext>
                </a:extLst>
              </p:cNvPr>
              <p:cNvCxnSpPr>
                <a:cxnSpLocks/>
              </p:cNvCxnSpPr>
              <p:nvPr/>
            </p:nvCxnSpPr>
            <p:spPr>
              <a:xfrm>
                <a:off x="6098193" y="4038363"/>
                <a:ext cx="310139" cy="78665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1" name="Straight Connector 280">
                <a:extLst>
                  <a:ext uri="{FF2B5EF4-FFF2-40B4-BE49-F238E27FC236}">
                    <a16:creationId xmlns:a16="http://schemas.microsoft.com/office/drawing/2014/main" id="{E02586D9-010A-4CB1-9AD6-F262F7C90A05}"/>
                  </a:ext>
                </a:extLst>
              </p:cNvPr>
              <p:cNvCxnSpPr>
                <a:cxnSpLocks/>
              </p:cNvCxnSpPr>
              <p:nvPr/>
            </p:nvCxnSpPr>
            <p:spPr>
              <a:xfrm flipV="1">
                <a:off x="6095058" y="4825017"/>
                <a:ext cx="313273" cy="93887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2" name="Straight Connector 281">
                <a:extLst>
                  <a:ext uri="{FF2B5EF4-FFF2-40B4-BE49-F238E27FC236}">
                    <a16:creationId xmlns:a16="http://schemas.microsoft.com/office/drawing/2014/main" id="{4EFF5C71-FA81-4ADE-985D-887E40BEE315}"/>
                  </a:ext>
                </a:extLst>
              </p:cNvPr>
              <p:cNvCxnSpPr>
                <a:cxnSpLocks/>
              </p:cNvCxnSpPr>
              <p:nvPr/>
            </p:nvCxnSpPr>
            <p:spPr>
              <a:xfrm flipH="1">
                <a:off x="6334635" y="3364252"/>
                <a:ext cx="165816" cy="19482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3" name="Straight Connector 282">
                <a:extLst>
                  <a:ext uri="{FF2B5EF4-FFF2-40B4-BE49-F238E27FC236}">
                    <a16:creationId xmlns:a16="http://schemas.microsoft.com/office/drawing/2014/main" id="{7EE79844-1A1E-4844-BC36-B66DE94B8D93}"/>
                  </a:ext>
                </a:extLst>
              </p:cNvPr>
              <p:cNvCxnSpPr>
                <a:cxnSpLocks/>
              </p:cNvCxnSpPr>
              <p:nvPr/>
            </p:nvCxnSpPr>
            <p:spPr>
              <a:xfrm flipH="1" flipV="1">
                <a:off x="6334636" y="3559079"/>
                <a:ext cx="316279" cy="55742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4" name="Straight Connector 283">
                <a:extLst>
                  <a:ext uri="{FF2B5EF4-FFF2-40B4-BE49-F238E27FC236}">
                    <a16:creationId xmlns:a16="http://schemas.microsoft.com/office/drawing/2014/main" id="{7C624814-6F58-4FCD-B798-4BB62C7CF859}"/>
                  </a:ext>
                </a:extLst>
              </p:cNvPr>
              <p:cNvCxnSpPr>
                <a:cxnSpLocks/>
              </p:cNvCxnSpPr>
              <p:nvPr/>
            </p:nvCxnSpPr>
            <p:spPr>
              <a:xfrm flipH="1">
                <a:off x="6407788" y="4116508"/>
                <a:ext cx="241592" cy="71247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5" name="Straight Connector 284">
                <a:extLst>
                  <a:ext uri="{FF2B5EF4-FFF2-40B4-BE49-F238E27FC236}">
                    <a16:creationId xmlns:a16="http://schemas.microsoft.com/office/drawing/2014/main" id="{A9747589-307B-437C-8C95-FD3C040C2D4D}"/>
                  </a:ext>
                </a:extLst>
              </p:cNvPr>
              <p:cNvCxnSpPr>
                <a:cxnSpLocks/>
              </p:cNvCxnSpPr>
              <p:nvPr/>
            </p:nvCxnSpPr>
            <p:spPr>
              <a:xfrm flipH="1" flipV="1">
                <a:off x="6409676" y="4825777"/>
                <a:ext cx="320822" cy="93811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6" name="Straight Connector 285">
                <a:extLst>
                  <a:ext uri="{FF2B5EF4-FFF2-40B4-BE49-F238E27FC236}">
                    <a16:creationId xmlns:a16="http://schemas.microsoft.com/office/drawing/2014/main" id="{45C4E4B6-4C00-4F5F-8A30-BEE67C77F588}"/>
                  </a:ext>
                </a:extLst>
              </p:cNvPr>
              <p:cNvCxnSpPr>
                <a:cxnSpLocks/>
              </p:cNvCxnSpPr>
              <p:nvPr/>
            </p:nvCxnSpPr>
            <p:spPr>
              <a:xfrm flipH="1">
                <a:off x="6787272" y="3589901"/>
                <a:ext cx="28149" cy="116347"/>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7" name="Straight Connector 286">
                <a:extLst>
                  <a:ext uri="{FF2B5EF4-FFF2-40B4-BE49-F238E27FC236}">
                    <a16:creationId xmlns:a16="http://schemas.microsoft.com/office/drawing/2014/main" id="{B911CA6E-356A-483C-9E64-83DECF478BF1}"/>
                  </a:ext>
                </a:extLst>
              </p:cNvPr>
              <p:cNvCxnSpPr>
                <a:cxnSpLocks/>
              </p:cNvCxnSpPr>
              <p:nvPr/>
            </p:nvCxnSpPr>
            <p:spPr>
              <a:xfrm flipH="1" flipV="1">
                <a:off x="6787114" y="3711567"/>
                <a:ext cx="294774" cy="59492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8" name="Straight Connector 287">
                <a:extLst>
                  <a:ext uri="{FF2B5EF4-FFF2-40B4-BE49-F238E27FC236}">
                    <a16:creationId xmlns:a16="http://schemas.microsoft.com/office/drawing/2014/main" id="{94B0C2D2-6866-4506-AFFE-7B6308EAEE3F}"/>
                  </a:ext>
                </a:extLst>
              </p:cNvPr>
              <p:cNvCxnSpPr>
                <a:cxnSpLocks/>
              </p:cNvCxnSpPr>
              <p:nvPr/>
            </p:nvCxnSpPr>
            <p:spPr>
              <a:xfrm flipH="1">
                <a:off x="6971092" y="4303891"/>
                <a:ext cx="110794" cy="59232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89" name="Straight Connector 288">
                <a:extLst>
                  <a:ext uri="{FF2B5EF4-FFF2-40B4-BE49-F238E27FC236}">
                    <a16:creationId xmlns:a16="http://schemas.microsoft.com/office/drawing/2014/main" id="{DCEAE91E-3ED0-4887-9D26-2441B412102B}"/>
                  </a:ext>
                </a:extLst>
              </p:cNvPr>
              <p:cNvCxnSpPr>
                <a:cxnSpLocks/>
              </p:cNvCxnSpPr>
              <p:nvPr/>
            </p:nvCxnSpPr>
            <p:spPr>
              <a:xfrm flipH="1" flipV="1">
                <a:off x="6970171" y="4893014"/>
                <a:ext cx="235781" cy="85974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0" name="Straight Connector 289">
                <a:extLst>
                  <a:ext uri="{FF2B5EF4-FFF2-40B4-BE49-F238E27FC236}">
                    <a16:creationId xmlns:a16="http://schemas.microsoft.com/office/drawing/2014/main" id="{72C35677-562E-4963-8D86-6090EEBE6F90}"/>
                  </a:ext>
                </a:extLst>
              </p:cNvPr>
              <p:cNvCxnSpPr>
                <a:cxnSpLocks/>
              </p:cNvCxnSpPr>
              <p:nvPr/>
            </p:nvCxnSpPr>
            <p:spPr>
              <a:xfrm>
                <a:off x="6500452" y="3364252"/>
                <a:ext cx="282886" cy="34091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1" name="Straight Connector 290">
                <a:extLst>
                  <a:ext uri="{FF2B5EF4-FFF2-40B4-BE49-F238E27FC236}">
                    <a16:creationId xmlns:a16="http://schemas.microsoft.com/office/drawing/2014/main" id="{FE893605-D562-4AC7-AC4C-493A3318D65A}"/>
                  </a:ext>
                </a:extLst>
              </p:cNvPr>
              <p:cNvCxnSpPr>
                <a:cxnSpLocks/>
              </p:cNvCxnSpPr>
              <p:nvPr/>
            </p:nvCxnSpPr>
            <p:spPr>
              <a:xfrm flipV="1">
                <a:off x="6651235" y="3702489"/>
                <a:ext cx="135147" cy="41249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2" name="Straight Connector 291">
                <a:extLst>
                  <a:ext uri="{FF2B5EF4-FFF2-40B4-BE49-F238E27FC236}">
                    <a16:creationId xmlns:a16="http://schemas.microsoft.com/office/drawing/2014/main" id="{59EB4ADE-CB14-4E9B-A1E9-FD68A365BBE5}"/>
                  </a:ext>
                </a:extLst>
              </p:cNvPr>
              <p:cNvCxnSpPr>
                <a:cxnSpLocks/>
              </p:cNvCxnSpPr>
              <p:nvPr/>
            </p:nvCxnSpPr>
            <p:spPr>
              <a:xfrm>
                <a:off x="6653122" y="4118190"/>
                <a:ext cx="317048" cy="77482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3" name="Straight Connector 292">
                <a:extLst>
                  <a:ext uri="{FF2B5EF4-FFF2-40B4-BE49-F238E27FC236}">
                    <a16:creationId xmlns:a16="http://schemas.microsoft.com/office/drawing/2014/main" id="{D408C3DD-BC6C-4B29-937A-871257042C68}"/>
                  </a:ext>
                </a:extLst>
              </p:cNvPr>
              <p:cNvCxnSpPr>
                <a:cxnSpLocks/>
              </p:cNvCxnSpPr>
              <p:nvPr/>
            </p:nvCxnSpPr>
            <p:spPr>
              <a:xfrm flipV="1">
                <a:off x="6728609" y="4889812"/>
                <a:ext cx="241561" cy="87407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4" name="Straight Connector 293">
                <a:extLst>
                  <a:ext uri="{FF2B5EF4-FFF2-40B4-BE49-F238E27FC236}">
                    <a16:creationId xmlns:a16="http://schemas.microsoft.com/office/drawing/2014/main" id="{8F7830D3-AAA0-49BC-9420-0907F5C5F7C5}"/>
                  </a:ext>
                </a:extLst>
              </p:cNvPr>
              <p:cNvCxnSpPr>
                <a:cxnSpLocks/>
              </p:cNvCxnSpPr>
              <p:nvPr/>
            </p:nvCxnSpPr>
            <p:spPr>
              <a:xfrm flipH="1">
                <a:off x="7083561" y="3951700"/>
                <a:ext cx="13051" cy="35007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5" name="Straight Connector 294">
                <a:extLst>
                  <a:ext uri="{FF2B5EF4-FFF2-40B4-BE49-F238E27FC236}">
                    <a16:creationId xmlns:a16="http://schemas.microsoft.com/office/drawing/2014/main" id="{D7D31300-BED4-4D39-BEB2-21AC5B14DD6A}"/>
                  </a:ext>
                </a:extLst>
              </p:cNvPr>
              <p:cNvCxnSpPr>
                <a:cxnSpLocks/>
              </p:cNvCxnSpPr>
              <p:nvPr/>
            </p:nvCxnSpPr>
            <p:spPr>
              <a:xfrm flipH="1" flipV="1">
                <a:off x="7081515" y="4297490"/>
                <a:ext cx="256658" cy="73640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6" name="Straight Connector 295">
                <a:extLst>
                  <a:ext uri="{FF2B5EF4-FFF2-40B4-BE49-F238E27FC236}">
                    <a16:creationId xmlns:a16="http://schemas.microsoft.com/office/drawing/2014/main" id="{20D3B470-AF7E-4CEE-9826-2E87E6615137}"/>
                  </a:ext>
                </a:extLst>
              </p:cNvPr>
              <p:cNvCxnSpPr>
                <a:cxnSpLocks/>
              </p:cNvCxnSpPr>
              <p:nvPr/>
            </p:nvCxnSpPr>
            <p:spPr>
              <a:xfrm flipH="1">
                <a:off x="7206069" y="5030689"/>
                <a:ext cx="132476" cy="72679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FDA7A8F0-C76A-4B52-A6E7-6E0DD774FBD2}"/>
                  </a:ext>
                </a:extLst>
              </p:cNvPr>
              <p:cNvCxnSpPr>
                <a:cxnSpLocks/>
              </p:cNvCxnSpPr>
              <p:nvPr/>
            </p:nvCxnSpPr>
            <p:spPr>
              <a:xfrm flipH="1" flipV="1">
                <a:off x="7338172" y="5037095"/>
                <a:ext cx="139652" cy="72679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8" name="Straight Connector 297">
                <a:extLst>
                  <a:ext uri="{FF2B5EF4-FFF2-40B4-BE49-F238E27FC236}">
                    <a16:creationId xmlns:a16="http://schemas.microsoft.com/office/drawing/2014/main" id="{8A235AE6-E27C-430D-B688-9F4C72166569}"/>
                  </a:ext>
                </a:extLst>
              </p:cNvPr>
              <p:cNvCxnSpPr>
                <a:cxnSpLocks/>
              </p:cNvCxnSpPr>
              <p:nvPr/>
            </p:nvCxnSpPr>
            <p:spPr>
              <a:xfrm flipH="1">
                <a:off x="7338172" y="4515208"/>
                <a:ext cx="11323" cy="52828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299" name="Straight Connector 298">
                <a:extLst>
                  <a:ext uri="{FF2B5EF4-FFF2-40B4-BE49-F238E27FC236}">
                    <a16:creationId xmlns:a16="http://schemas.microsoft.com/office/drawing/2014/main" id="{78D7534D-0144-4FBC-B03C-9F3AFC98D21E}"/>
                  </a:ext>
                </a:extLst>
              </p:cNvPr>
              <p:cNvCxnSpPr>
                <a:cxnSpLocks/>
              </p:cNvCxnSpPr>
              <p:nvPr/>
            </p:nvCxnSpPr>
            <p:spPr>
              <a:xfrm flipH="1">
                <a:off x="7479712" y="5181171"/>
                <a:ext cx="39631" cy="576315"/>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39C1EC51-0E06-4269-B1D3-71B504D58C45}"/>
                  </a:ext>
                </a:extLst>
              </p:cNvPr>
              <p:cNvCxnSpPr/>
              <p:nvPr/>
            </p:nvCxnSpPr>
            <p:spPr>
              <a:xfrm flipH="1" flipV="1">
                <a:off x="6334636" y="3559078"/>
                <a:ext cx="452636" cy="15249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60F3BFAC-0FD8-4E32-B88D-0EF2B254085D}"/>
                  </a:ext>
                </a:extLst>
              </p:cNvPr>
              <p:cNvCxnSpPr>
                <a:cxnSpLocks/>
              </p:cNvCxnSpPr>
              <p:nvPr/>
            </p:nvCxnSpPr>
            <p:spPr>
              <a:xfrm flipH="1" flipV="1">
                <a:off x="6096401" y="4044550"/>
                <a:ext cx="558767" cy="7043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2" name="Straight Connector 301">
                <a:extLst>
                  <a:ext uri="{FF2B5EF4-FFF2-40B4-BE49-F238E27FC236}">
                    <a16:creationId xmlns:a16="http://schemas.microsoft.com/office/drawing/2014/main" id="{8BA9DA38-886E-4C9D-95D7-B1875105BE61}"/>
                  </a:ext>
                </a:extLst>
              </p:cNvPr>
              <p:cNvCxnSpPr>
                <a:cxnSpLocks/>
              </p:cNvCxnSpPr>
              <p:nvPr/>
            </p:nvCxnSpPr>
            <p:spPr>
              <a:xfrm flipH="1" flipV="1">
                <a:off x="6409676" y="4828978"/>
                <a:ext cx="558767" cy="6083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3" name="Straight Connector 302">
                <a:extLst>
                  <a:ext uri="{FF2B5EF4-FFF2-40B4-BE49-F238E27FC236}">
                    <a16:creationId xmlns:a16="http://schemas.microsoft.com/office/drawing/2014/main" id="{B43E3D6A-A2A6-437A-A08E-3ED94DD70276}"/>
                  </a:ext>
                </a:extLst>
              </p:cNvPr>
              <p:cNvCxnSpPr>
                <a:cxnSpLocks/>
              </p:cNvCxnSpPr>
              <p:nvPr/>
            </p:nvCxnSpPr>
            <p:spPr>
              <a:xfrm flipH="1" flipV="1">
                <a:off x="6968283" y="4893014"/>
                <a:ext cx="371936" cy="14408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4" name="Straight Connector 303">
                <a:extLst>
                  <a:ext uri="{FF2B5EF4-FFF2-40B4-BE49-F238E27FC236}">
                    <a16:creationId xmlns:a16="http://schemas.microsoft.com/office/drawing/2014/main" id="{935B397A-4175-46DE-90DA-B62AC9A3D397}"/>
                  </a:ext>
                </a:extLst>
              </p:cNvPr>
              <p:cNvCxnSpPr>
                <a:cxnSpLocks/>
              </p:cNvCxnSpPr>
              <p:nvPr/>
            </p:nvCxnSpPr>
            <p:spPr>
              <a:xfrm flipH="1" flipV="1">
                <a:off x="6649349" y="4118190"/>
                <a:ext cx="428551" cy="185703"/>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5" name="Straight Connector 304">
                <a:extLst>
                  <a:ext uri="{FF2B5EF4-FFF2-40B4-BE49-F238E27FC236}">
                    <a16:creationId xmlns:a16="http://schemas.microsoft.com/office/drawing/2014/main" id="{BBD877EA-5FFC-4DA6-B1E8-CFC13E486CCE}"/>
                  </a:ext>
                </a:extLst>
              </p:cNvPr>
              <p:cNvCxnSpPr>
                <a:cxnSpLocks/>
              </p:cNvCxnSpPr>
              <p:nvPr/>
            </p:nvCxnSpPr>
            <p:spPr>
              <a:xfrm flipH="1" flipV="1">
                <a:off x="7083401" y="4310296"/>
                <a:ext cx="270027" cy="20171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6" name="Straight Connector 305">
                <a:extLst>
                  <a:ext uri="{FF2B5EF4-FFF2-40B4-BE49-F238E27FC236}">
                    <a16:creationId xmlns:a16="http://schemas.microsoft.com/office/drawing/2014/main" id="{76EB87CB-BBF6-4BFA-A7B5-32263778E473}"/>
                  </a:ext>
                </a:extLst>
              </p:cNvPr>
              <p:cNvCxnSpPr>
                <a:cxnSpLocks/>
              </p:cNvCxnSpPr>
              <p:nvPr/>
            </p:nvCxnSpPr>
            <p:spPr>
              <a:xfrm flipH="1" flipV="1">
                <a:off x="7338172" y="5037093"/>
                <a:ext cx="183217" cy="144081"/>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7" name="Straight Connector 306">
                <a:extLst>
                  <a:ext uri="{FF2B5EF4-FFF2-40B4-BE49-F238E27FC236}">
                    <a16:creationId xmlns:a16="http://schemas.microsoft.com/office/drawing/2014/main" id="{817A938B-972B-4948-808A-C253EFFE4D49}"/>
                  </a:ext>
                </a:extLst>
              </p:cNvPr>
              <p:cNvCxnSpPr>
                <a:cxnSpLocks/>
              </p:cNvCxnSpPr>
              <p:nvPr/>
            </p:nvCxnSpPr>
            <p:spPr>
              <a:xfrm flipH="1" flipV="1">
                <a:off x="6785225" y="3711567"/>
                <a:ext cx="313433" cy="24013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8" name="Straight Connector 307">
                <a:extLst>
                  <a:ext uri="{FF2B5EF4-FFF2-40B4-BE49-F238E27FC236}">
                    <a16:creationId xmlns:a16="http://schemas.microsoft.com/office/drawing/2014/main" id="{E98A9055-0ACA-438D-B872-0DEF01923C30}"/>
                  </a:ext>
                </a:extLst>
              </p:cNvPr>
              <p:cNvCxnSpPr>
                <a:cxnSpLocks/>
              </p:cNvCxnSpPr>
              <p:nvPr/>
            </p:nvCxnSpPr>
            <p:spPr>
              <a:xfrm flipH="1" flipV="1">
                <a:off x="5856780" y="7953566"/>
                <a:ext cx="242052" cy="28848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09" name="Straight Connector 308">
                <a:extLst>
                  <a:ext uri="{FF2B5EF4-FFF2-40B4-BE49-F238E27FC236}">
                    <a16:creationId xmlns:a16="http://schemas.microsoft.com/office/drawing/2014/main" id="{6B13A63A-A254-47D7-88E8-52761FC469B7}"/>
                  </a:ext>
                </a:extLst>
              </p:cNvPr>
              <p:cNvCxnSpPr>
                <a:cxnSpLocks/>
              </p:cNvCxnSpPr>
              <p:nvPr/>
            </p:nvCxnSpPr>
            <p:spPr>
              <a:xfrm flipH="1">
                <a:off x="5856781" y="7470423"/>
                <a:ext cx="236390" cy="483141"/>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0" name="Straight Connector 309">
                <a:extLst>
                  <a:ext uri="{FF2B5EF4-FFF2-40B4-BE49-F238E27FC236}">
                    <a16:creationId xmlns:a16="http://schemas.microsoft.com/office/drawing/2014/main" id="{793E663C-F832-426D-838F-7245677DFAA9}"/>
                  </a:ext>
                </a:extLst>
              </p:cNvPr>
              <p:cNvCxnSpPr>
                <a:cxnSpLocks/>
              </p:cNvCxnSpPr>
              <p:nvPr/>
            </p:nvCxnSpPr>
            <p:spPr>
              <a:xfrm flipH="1" flipV="1">
                <a:off x="5783083" y="6687625"/>
                <a:ext cx="310087" cy="776395"/>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1" name="Straight Connector 310">
                <a:extLst>
                  <a:ext uri="{FF2B5EF4-FFF2-40B4-BE49-F238E27FC236}">
                    <a16:creationId xmlns:a16="http://schemas.microsoft.com/office/drawing/2014/main" id="{C37CB7AC-89AA-4FD3-A320-AD6B6166B678}"/>
                  </a:ext>
                </a:extLst>
              </p:cNvPr>
              <p:cNvCxnSpPr>
                <a:cxnSpLocks/>
              </p:cNvCxnSpPr>
              <p:nvPr/>
            </p:nvCxnSpPr>
            <p:spPr>
              <a:xfrm flipH="1">
                <a:off x="5783083" y="5760311"/>
                <a:ext cx="310139" cy="92731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2" name="Straight Connector 311">
                <a:extLst>
                  <a:ext uri="{FF2B5EF4-FFF2-40B4-BE49-F238E27FC236}">
                    <a16:creationId xmlns:a16="http://schemas.microsoft.com/office/drawing/2014/main" id="{BFED9493-702F-4279-A122-84AB25352B4F}"/>
                  </a:ext>
                </a:extLst>
              </p:cNvPr>
              <p:cNvCxnSpPr>
                <a:cxnSpLocks/>
              </p:cNvCxnSpPr>
              <p:nvPr/>
            </p:nvCxnSpPr>
            <p:spPr>
              <a:xfrm flipV="1">
                <a:off x="5690963" y="7953566"/>
                <a:ext cx="165816" cy="19482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3" name="Straight Connector 312">
                <a:extLst>
                  <a:ext uri="{FF2B5EF4-FFF2-40B4-BE49-F238E27FC236}">
                    <a16:creationId xmlns:a16="http://schemas.microsoft.com/office/drawing/2014/main" id="{A8FA53C6-85CF-4CED-A255-E6AB830B1F1C}"/>
                  </a:ext>
                </a:extLst>
              </p:cNvPr>
              <p:cNvCxnSpPr>
                <a:cxnSpLocks/>
              </p:cNvCxnSpPr>
              <p:nvPr/>
            </p:nvCxnSpPr>
            <p:spPr>
              <a:xfrm>
                <a:off x="5540500" y="7396135"/>
                <a:ext cx="316279" cy="55742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4" name="Straight Connector 313">
                <a:extLst>
                  <a:ext uri="{FF2B5EF4-FFF2-40B4-BE49-F238E27FC236}">
                    <a16:creationId xmlns:a16="http://schemas.microsoft.com/office/drawing/2014/main" id="{284A4D82-4B75-458A-A7B6-07F6AAABA286}"/>
                  </a:ext>
                </a:extLst>
              </p:cNvPr>
              <p:cNvCxnSpPr>
                <a:cxnSpLocks/>
              </p:cNvCxnSpPr>
              <p:nvPr/>
            </p:nvCxnSpPr>
            <p:spPr>
              <a:xfrm flipV="1">
                <a:off x="5542035" y="6683665"/>
                <a:ext cx="241592" cy="71247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5" name="Straight Connector 314">
                <a:extLst>
                  <a:ext uri="{FF2B5EF4-FFF2-40B4-BE49-F238E27FC236}">
                    <a16:creationId xmlns:a16="http://schemas.microsoft.com/office/drawing/2014/main" id="{307F17A0-1ACC-4E5C-B54A-2E6975C63F94}"/>
                  </a:ext>
                </a:extLst>
              </p:cNvPr>
              <p:cNvCxnSpPr>
                <a:cxnSpLocks/>
              </p:cNvCxnSpPr>
              <p:nvPr/>
            </p:nvCxnSpPr>
            <p:spPr>
              <a:xfrm>
                <a:off x="5460918" y="5748753"/>
                <a:ext cx="320822" cy="93811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6" name="Straight Connector 315">
                <a:extLst>
                  <a:ext uri="{FF2B5EF4-FFF2-40B4-BE49-F238E27FC236}">
                    <a16:creationId xmlns:a16="http://schemas.microsoft.com/office/drawing/2014/main" id="{B680E25A-6BDF-49E3-9FCB-7A9DF4003396}"/>
                  </a:ext>
                </a:extLst>
              </p:cNvPr>
              <p:cNvCxnSpPr>
                <a:cxnSpLocks/>
              </p:cNvCxnSpPr>
              <p:nvPr/>
            </p:nvCxnSpPr>
            <p:spPr>
              <a:xfrm flipV="1">
                <a:off x="5375994" y="7806394"/>
                <a:ext cx="28149" cy="116347"/>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7" name="Straight Connector 316">
                <a:extLst>
                  <a:ext uri="{FF2B5EF4-FFF2-40B4-BE49-F238E27FC236}">
                    <a16:creationId xmlns:a16="http://schemas.microsoft.com/office/drawing/2014/main" id="{02B3CCFF-C6F3-4E2F-AC05-1D72C57E1475}"/>
                  </a:ext>
                </a:extLst>
              </p:cNvPr>
              <p:cNvCxnSpPr>
                <a:cxnSpLocks/>
              </p:cNvCxnSpPr>
              <p:nvPr/>
            </p:nvCxnSpPr>
            <p:spPr>
              <a:xfrm>
                <a:off x="5109528" y="7206148"/>
                <a:ext cx="294774" cy="59492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8" name="Straight Connector 317">
                <a:extLst>
                  <a:ext uri="{FF2B5EF4-FFF2-40B4-BE49-F238E27FC236}">
                    <a16:creationId xmlns:a16="http://schemas.microsoft.com/office/drawing/2014/main" id="{E66DF760-E11B-4187-8314-AA0154DAA1F6}"/>
                  </a:ext>
                </a:extLst>
              </p:cNvPr>
              <p:cNvCxnSpPr>
                <a:cxnSpLocks/>
              </p:cNvCxnSpPr>
              <p:nvPr/>
            </p:nvCxnSpPr>
            <p:spPr>
              <a:xfrm flipV="1">
                <a:off x="5109528" y="6616428"/>
                <a:ext cx="110794" cy="59232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19" name="Straight Connector 318">
                <a:extLst>
                  <a:ext uri="{FF2B5EF4-FFF2-40B4-BE49-F238E27FC236}">
                    <a16:creationId xmlns:a16="http://schemas.microsoft.com/office/drawing/2014/main" id="{2EE2F9EB-FDBC-467C-BBC7-8A85A85C0BD9}"/>
                  </a:ext>
                </a:extLst>
              </p:cNvPr>
              <p:cNvCxnSpPr>
                <a:cxnSpLocks/>
              </p:cNvCxnSpPr>
              <p:nvPr/>
            </p:nvCxnSpPr>
            <p:spPr>
              <a:xfrm>
                <a:off x="4985464" y="5759886"/>
                <a:ext cx="235781" cy="85974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0" name="Straight Connector 319">
                <a:extLst>
                  <a:ext uri="{FF2B5EF4-FFF2-40B4-BE49-F238E27FC236}">
                    <a16:creationId xmlns:a16="http://schemas.microsoft.com/office/drawing/2014/main" id="{BC39C6AF-6163-47CE-BEFA-08F09DE59423}"/>
                  </a:ext>
                </a:extLst>
              </p:cNvPr>
              <p:cNvCxnSpPr>
                <a:cxnSpLocks/>
              </p:cNvCxnSpPr>
              <p:nvPr/>
            </p:nvCxnSpPr>
            <p:spPr>
              <a:xfrm flipH="1" flipV="1">
                <a:off x="5408077" y="7807479"/>
                <a:ext cx="282886" cy="34091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1" name="Straight Connector 320">
                <a:extLst>
                  <a:ext uri="{FF2B5EF4-FFF2-40B4-BE49-F238E27FC236}">
                    <a16:creationId xmlns:a16="http://schemas.microsoft.com/office/drawing/2014/main" id="{8974355B-0049-4CDA-9833-CEC97161F27B}"/>
                  </a:ext>
                </a:extLst>
              </p:cNvPr>
              <p:cNvCxnSpPr>
                <a:cxnSpLocks/>
              </p:cNvCxnSpPr>
              <p:nvPr/>
            </p:nvCxnSpPr>
            <p:spPr>
              <a:xfrm flipH="1">
                <a:off x="5405033" y="7397656"/>
                <a:ext cx="135147" cy="41249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2" name="Straight Connector 321">
                <a:extLst>
                  <a:ext uri="{FF2B5EF4-FFF2-40B4-BE49-F238E27FC236}">
                    <a16:creationId xmlns:a16="http://schemas.microsoft.com/office/drawing/2014/main" id="{F8B5B4EF-2B84-45A4-9C9A-07BF3627CEF5}"/>
                  </a:ext>
                </a:extLst>
              </p:cNvPr>
              <p:cNvCxnSpPr>
                <a:cxnSpLocks/>
              </p:cNvCxnSpPr>
              <p:nvPr/>
            </p:nvCxnSpPr>
            <p:spPr>
              <a:xfrm flipH="1" flipV="1">
                <a:off x="5221245" y="6619630"/>
                <a:ext cx="317048" cy="77482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3" name="Straight Connector 322">
                <a:extLst>
                  <a:ext uri="{FF2B5EF4-FFF2-40B4-BE49-F238E27FC236}">
                    <a16:creationId xmlns:a16="http://schemas.microsoft.com/office/drawing/2014/main" id="{42D9F300-9143-4C0C-B8C3-D3A014F46EAF}"/>
                  </a:ext>
                </a:extLst>
              </p:cNvPr>
              <p:cNvCxnSpPr>
                <a:cxnSpLocks/>
              </p:cNvCxnSpPr>
              <p:nvPr/>
            </p:nvCxnSpPr>
            <p:spPr>
              <a:xfrm flipH="1">
                <a:off x="5221245" y="5748753"/>
                <a:ext cx="241560" cy="87407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4" name="Straight Connector 323">
                <a:extLst>
                  <a:ext uri="{FF2B5EF4-FFF2-40B4-BE49-F238E27FC236}">
                    <a16:creationId xmlns:a16="http://schemas.microsoft.com/office/drawing/2014/main" id="{818259B6-24BB-4BD6-BAAE-CD8CC0741482}"/>
                  </a:ext>
                </a:extLst>
              </p:cNvPr>
              <p:cNvCxnSpPr>
                <a:cxnSpLocks/>
              </p:cNvCxnSpPr>
              <p:nvPr/>
            </p:nvCxnSpPr>
            <p:spPr>
              <a:xfrm flipV="1">
                <a:off x="5094803" y="7210870"/>
                <a:ext cx="13051" cy="35007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142AA8E8-B148-4EC8-8015-7213C05E7512}"/>
                  </a:ext>
                </a:extLst>
              </p:cNvPr>
              <p:cNvCxnSpPr>
                <a:cxnSpLocks/>
              </p:cNvCxnSpPr>
              <p:nvPr/>
            </p:nvCxnSpPr>
            <p:spPr>
              <a:xfrm>
                <a:off x="4853243" y="6478753"/>
                <a:ext cx="256658" cy="73640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6" name="Straight Connector 325">
                <a:extLst>
                  <a:ext uri="{FF2B5EF4-FFF2-40B4-BE49-F238E27FC236}">
                    <a16:creationId xmlns:a16="http://schemas.microsoft.com/office/drawing/2014/main" id="{7B0AE241-7D9B-4BB2-B98A-008F01A85C29}"/>
                  </a:ext>
                </a:extLst>
              </p:cNvPr>
              <p:cNvCxnSpPr>
                <a:cxnSpLocks/>
              </p:cNvCxnSpPr>
              <p:nvPr/>
            </p:nvCxnSpPr>
            <p:spPr>
              <a:xfrm flipV="1">
                <a:off x="4852870" y="5755159"/>
                <a:ext cx="132476" cy="72679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7" name="Straight Connector 326">
                <a:extLst>
                  <a:ext uri="{FF2B5EF4-FFF2-40B4-BE49-F238E27FC236}">
                    <a16:creationId xmlns:a16="http://schemas.microsoft.com/office/drawing/2014/main" id="{F51E4520-3E0A-4EFE-AFD4-89D33FEBBD93}"/>
                  </a:ext>
                </a:extLst>
              </p:cNvPr>
              <p:cNvCxnSpPr>
                <a:cxnSpLocks/>
              </p:cNvCxnSpPr>
              <p:nvPr/>
            </p:nvCxnSpPr>
            <p:spPr>
              <a:xfrm>
                <a:off x="4713591" y="5748754"/>
                <a:ext cx="139652" cy="72679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8" name="Straight Connector 327">
                <a:extLst>
                  <a:ext uri="{FF2B5EF4-FFF2-40B4-BE49-F238E27FC236}">
                    <a16:creationId xmlns:a16="http://schemas.microsoft.com/office/drawing/2014/main" id="{6EC12C08-0FF8-4B74-9954-64A308658825}"/>
                  </a:ext>
                </a:extLst>
              </p:cNvPr>
              <p:cNvCxnSpPr>
                <a:cxnSpLocks/>
              </p:cNvCxnSpPr>
              <p:nvPr/>
            </p:nvCxnSpPr>
            <p:spPr>
              <a:xfrm flipV="1">
                <a:off x="4841920" y="6469149"/>
                <a:ext cx="11323" cy="52828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29" name="Straight Connector 328">
                <a:extLst>
                  <a:ext uri="{FF2B5EF4-FFF2-40B4-BE49-F238E27FC236}">
                    <a16:creationId xmlns:a16="http://schemas.microsoft.com/office/drawing/2014/main" id="{A4762234-D933-487D-8442-8F866AF25842}"/>
                  </a:ext>
                </a:extLst>
              </p:cNvPr>
              <p:cNvCxnSpPr>
                <a:cxnSpLocks/>
              </p:cNvCxnSpPr>
              <p:nvPr/>
            </p:nvCxnSpPr>
            <p:spPr>
              <a:xfrm flipV="1">
                <a:off x="4672073" y="5755157"/>
                <a:ext cx="39631" cy="576315"/>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0" name="Straight Connector 329">
                <a:extLst>
                  <a:ext uri="{FF2B5EF4-FFF2-40B4-BE49-F238E27FC236}">
                    <a16:creationId xmlns:a16="http://schemas.microsoft.com/office/drawing/2014/main" id="{986F0779-A21D-457B-A9DE-657A291FFC0D}"/>
                  </a:ext>
                </a:extLst>
              </p:cNvPr>
              <p:cNvCxnSpPr>
                <a:cxnSpLocks/>
              </p:cNvCxnSpPr>
              <p:nvPr/>
            </p:nvCxnSpPr>
            <p:spPr>
              <a:xfrm>
                <a:off x="5404143" y="7801075"/>
                <a:ext cx="452636" cy="15249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1" name="Straight Connector 330">
                <a:extLst>
                  <a:ext uri="{FF2B5EF4-FFF2-40B4-BE49-F238E27FC236}">
                    <a16:creationId xmlns:a16="http://schemas.microsoft.com/office/drawing/2014/main" id="{D03DA6BA-E298-41CD-B9AB-41AAD423BC6A}"/>
                  </a:ext>
                </a:extLst>
              </p:cNvPr>
              <p:cNvCxnSpPr>
                <a:cxnSpLocks/>
              </p:cNvCxnSpPr>
              <p:nvPr/>
            </p:nvCxnSpPr>
            <p:spPr>
              <a:xfrm>
                <a:off x="5536246" y="7397656"/>
                <a:ext cx="560699" cy="6956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2" name="Straight Connector 331">
                <a:extLst>
                  <a:ext uri="{FF2B5EF4-FFF2-40B4-BE49-F238E27FC236}">
                    <a16:creationId xmlns:a16="http://schemas.microsoft.com/office/drawing/2014/main" id="{FE1D8581-AF09-40BC-8733-DA1646EA8D16}"/>
                  </a:ext>
                </a:extLst>
              </p:cNvPr>
              <p:cNvCxnSpPr>
                <a:cxnSpLocks/>
              </p:cNvCxnSpPr>
              <p:nvPr/>
            </p:nvCxnSpPr>
            <p:spPr>
              <a:xfrm>
                <a:off x="5222973" y="6622831"/>
                <a:ext cx="558767" cy="6083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3" name="Straight Connector 332">
                <a:extLst>
                  <a:ext uri="{FF2B5EF4-FFF2-40B4-BE49-F238E27FC236}">
                    <a16:creationId xmlns:a16="http://schemas.microsoft.com/office/drawing/2014/main" id="{E7F9715F-E78D-4875-8D90-CC8DA2313FE1}"/>
                  </a:ext>
                </a:extLst>
              </p:cNvPr>
              <p:cNvCxnSpPr>
                <a:cxnSpLocks/>
              </p:cNvCxnSpPr>
              <p:nvPr/>
            </p:nvCxnSpPr>
            <p:spPr>
              <a:xfrm>
                <a:off x="4851196" y="6475550"/>
                <a:ext cx="371936" cy="14408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4" name="Straight Connector 333">
                <a:extLst>
                  <a:ext uri="{FF2B5EF4-FFF2-40B4-BE49-F238E27FC236}">
                    <a16:creationId xmlns:a16="http://schemas.microsoft.com/office/drawing/2014/main" id="{5CBA9D9D-AD96-475E-A345-4EE989DC5E06}"/>
                  </a:ext>
                </a:extLst>
              </p:cNvPr>
              <p:cNvCxnSpPr>
                <a:cxnSpLocks/>
              </p:cNvCxnSpPr>
              <p:nvPr/>
            </p:nvCxnSpPr>
            <p:spPr>
              <a:xfrm>
                <a:off x="5113516" y="7208751"/>
                <a:ext cx="428551" cy="185703"/>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id="{6DB4842D-43B2-4C4D-ACEF-BE38C4E90164}"/>
                  </a:ext>
                </a:extLst>
              </p:cNvPr>
              <p:cNvCxnSpPr>
                <a:cxnSpLocks/>
              </p:cNvCxnSpPr>
              <p:nvPr/>
            </p:nvCxnSpPr>
            <p:spPr>
              <a:xfrm>
                <a:off x="4837986" y="7000636"/>
                <a:ext cx="270027" cy="20171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6" name="Straight Connector 335">
                <a:extLst>
                  <a:ext uri="{FF2B5EF4-FFF2-40B4-BE49-F238E27FC236}">
                    <a16:creationId xmlns:a16="http://schemas.microsoft.com/office/drawing/2014/main" id="{19BAC8AA-0ED7-4C53-9072-C4CA44CBC7C0}"/>
                  </a:ext>
                </a:extLst>
              </p:cNvPr>
              <p:cNvCxnSpPr>
                <a:cxnSpLocks/>
              </p:cNvCxnSpPr>
              <p:nvPr/>
            </p:nvCxnSpPr>
            <p:spPr>
              <a:xfrm>
                <a:off x="4670026" y="6331469"/>
                <a:ext cx="183217" cy="144081"/>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7" name="Straight Connector 336">
                <a:extLst>
                  <a:ext uri="{FF2B5EF4-FFF2-40B4-BE49-F238E27FC236}">
                    <a16:creationId xmlns:a16="http://schemas.microsoft.com/office/drawing/2014/main" id="{EC45F0B9-04A8-4FC6-8A82-F3672C183B45}"/>
                  </a:ext>
                </a:extLst>
              </p:cNvPr>
              <p:cNvCxnSpPr>
                <a:cxnSpLocks/>
              </p:cNvCxnSpPr>
              <p:nvPr/>
            </p:nvCxnSpPr>
            <p:spPr>
              <a:xfrm>
                <a:off x="5092757" y="7560942"/>
                <a:ext cx="313433" cy="24013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8" name="Straight Connector 337">
                <a:extLst>
                  <a:ext uri="{FF2B5EF4-FFF2-40B4-BE49-F238E27FC236}">
                    <a16:creationId xmlns:a16="http://schemas.microsoft.com/office/drawing/2014/main" id="{01CDAA82-EF14-4B8B-BD65-8C8DEF1547C1}"/>
                  </a:ext>
                </a:extLst>
              </p:cNvPr>
              <p:cNvCxnSpPr>
                <a:cxnSpLocks/>
              </p:cNvCxnSpPr>
              <p:nvPr/>
            </p:nvCxnSpPr>
            <p:spPr>
              <a:xfrm flipV="1">
                <a:off x="6098148" y="7953566"/>
                <a:ext cx="236443" cy="286531"/>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39" name="Straight Connector 338">
                <a:extLst>
                  <a:ext uri="{FF2B5EF4-FFF2-40B4-BE49-F238E27FC236}">
                    <a16:creationId xmlns:a16="http://schemas.microsoft.com/office/drawing/2014/main" id="{D05F13DB-B327-4A3D-A2D6-229F1CA96546}"/>
                  </a:ext>
                </a:extLst>
              </p:cNvPr>
              <p:cNvCxnSpPr>
                <a:cxnSpLocks/>
              </p:cNvCxnSpPr>
              <p:nvPr/>
            </p:nvCxnSpPr>
            <p:spPr>
              <a:xfrm>
                <a:off x="6096945" y="7467222"/>
                <a:ext cx="237644" cy="486343"/>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0" name="Straight Connector 339">
                <a:extLst>
                  <a:ext uri="{FF2B5EF4-FFF2-40B4-BE49-F238E27FC236}">
                    <a16:creationId xmlns:a16="http://schemas.microsoft.com/office/drawing/2014/main" id="{8D1E712D-3AA9-4FC9-9884-B80561FB1D56}"/>
                  </a:ext>
                </a:extLst>
              </p:cNvPr>
              <p:cNvCxnSpPr>
                <a:cxnSpLocks/>
              </p:cNvCxnSpPr>
              <p:nvPr/>
            </p:nvCxnSpPr>
            <p:spPr>
              <a:xfrm flipV="1">
                <a:off x="6096945" y="6687625"/>
                <a:ext cx="311342" cy="779597"/>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1" name="Straight Connector 340">
                <a:extLst>
                  <a:ext uri="{FF2B5EF4-FFF2-40B4-BE49-F238E27FC236}">
                    <a16:creationId xmlns:a16="http://schemas.microsoft.com/office/drawing/2014/main" id="{1EAF3939-F782-46EC-AB41-D0C66F641EB8}"/>
                  </a:ext>
                </a:extLst>
              </p:cNvPr>
              <p:cNvCxnSpPr>
                <a:cxnSpLocks/>
              </p:cNvCxnSpPr>
              <p:nvPr/>
            </p:nvCxnSpPr>
            <p:spPr>
              <a:xfrm>
                <a:off x="6098148" y="5760311"/>
                <a:ext cx="310139" cy="92731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2" name="Straight Connector 341">
                <a:extLst>
                  <a:ext uri="{FF2B5EF4-FFF2-40B4-BE49-F238E27FC236}">
                    <a16:creationId xmlns:a16="http://schemas.microsoft.com/office/drawing/2014/main" id="{812CA69A-5746-4408-B8C3-89B34637FA77}"/>
                  </a:ext>
                </a:extLst>
              </p:cNvPr>
              <p:cNvCxnSpPr>
                <a:cxnSpLocks/>
              </p:cNvCxnSpPr>
              <p:nvPr/>
            </p:nvCxnSpPr>
            <p:spPr>
              <a:xfrm flipH="1" flipV="1">
                <a:off x="6334591" y="7953566"/>
                <a:ext cx="165816" cy="19482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3" name="Straight Connector 342">
                <a:extLst>
                  <a:ext uri="{FF2B5EF4-FFF2-40B4-BE49-F238E27FC236}">
                    <a16:creationId xmlns:a16="http://schemas.microsoft.com/office/drawing/2014/main" id="{B8DF3916-573A-45BA-A4E2-79003D56A65F}"/>
                  </a:ext>
                </a:extLst>
              </p:cNvPr>
              <p:cNvCxnSpPr>
                <a:cxnSpLocks/>
              </p:cNvCxnSpPr>
              <p:nvPr/>
            </p:nvCxnSpPr>
            <p:spPr>
              <a:xfrm flipH="1">
                <a:off x="6334591" y="7396135"/>
                <a:ext cx="316279" cy="55742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4" name="Straight Connector 343">
                <a:extLst>
                  <a:ext uri="{FF2B5EF4-FFF2-40B4-BE49-F238E27FC236}">
                    <a16:creationId xmlns:a16="http://schemas.microsoft.com/office/drawing/2014/main" id="{DA7908D6-716B-4A05-87E2-01AEC860F8B3}"/>
                  </a:ext>
                </a:extLst>
              </p:cNvPr>
              <p:cNvCxnSpPr>
                <a:cxnSpLocks/>
              </p:cNvCxnSpPr>
              <p:nvPr/>
            </p:nvCxnSpPr>
            <p:spPr>
              <a:xfrm flipH="1" flipV="1">
                <a:off x="6407743" y="6683665"/>
                <a:ext cx="241592" cy="71247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5" name="Straight Connector 344">
                <a:extLst>
                  <a:ext uri="{FF2B5EF4-FFF2-40B4-BE49-F238E27FC236}">
                    <a16:creationId xmlns:a16="http://schemas.microsoft.com/office/drawing/2014/main" id="{72D23D22-FB1B-4EE8-9196-C5FBC870C605}"/>
                  </a:ext>
                </a:extLst>
              </p:cNvPr>
              <p:cNvCxnSpPr>
                <a:cxnSpLocks/>
              </p:cNvCxnSpPr>
              <p:nvPr/>
            </p:nvCxnSpPr>
            <p:spPr>
              <a:xfrm flipH="1">
                <a:off x="6409630" y="5748753"/>
                <a:ext cx="320822" cy="93811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6" name="Straight Connector 345">
                <a:extLst>
                  <a:ext uri="{FF2B5EF4-FFF2-40B4-BE49-F238E27FC236}">
                    <a16:creationId xmlns:a16="http://schemas.microsoft.com/office/drawing/2014/main" id="{EAF6832A-EC03-49F4-9BE6-D5E50BB6EF87}"/>
                  </a:ext>
                </a:extLst>
              </p:cNvPr>
              <p:cNvCxnSpPr>
                <a:cxnSpLocks/>
              </p:cNvCxnSpPr>
              <p:nvPr/>
            </p:nvCxnSpPr>
            <p:spPr>
              <a:xfrm flipH="1" flipV="1">
                <a:off x="6787227" y="7806394"/>
                <a:ext cx="28149" cy="116347"/>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7" name="Straight Connector 346">
                <a:extLst>
                  <a:ext uri="{FF2B5EF4-FFF2-40B4-BE49-F238E27FC236}">
                    <a16:creationId xmlns:a16="http://schemas.microsoft.com/office/drawing/2014/main" id="{3FAEA426-2B6D-4BA4-A5FF-138A08A87E8F}"/>
                  </a:ext>
                </a:extLst>
              </p:cNvPr>
              <p:cNvCxnSpPr>
                <a:cxnSpLocks/>
              </p:cNvCxnSpPr>
              <p:nvPr/>
            </p:nvCxnSpPr>
            <p:spPr>
              <a:xfrm flipH="1">
                <a:off x="6787068" y="7206148"/>
                <a:ext cx="294774" cy="59492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8" name="Straight Connector 347">
                <a:extLst>
                  <a:ext uri="{FF2B5EF4-FFF2-40B4-BE49-F238E27FC236}">
                    <a16:creationId xmlns:a16="http://schemas.microsoft.com/office/drawing/2014/main" id="{52AD5177-C60D-42E8-91EF-DEEB457AEA6E}"/>
                  </a:ext>
                </a:extLst>
              </p:cNvPr>
              <p:cNvCxnSpPr>
                <a:cxnSpLocks/>
              </p:cNvCxnSpPr>
              <p:nvPr/>
            </p:nvCxnSpPr>
            <p:spPr>
              <a:xfrm flipH="1" flipV="1">
                <a:off x="6971048" y="6616428"/>
                <a:ext cx="110794" cy="59232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49" name="Straight Connector 348">
                <a:extLst>
                  <a:ext uri="{FF2B5EF4-FFF2-40B4-BE49-F238E27FC236}">
                    <a16:creationId xmlns:a16="http://schemas.microsoft.com/office/drawing/2014/main" id="{1AED06A5-F65D-43B3-A6D7-A6BA790D9567}"/>
                  </a:ext>
                </a:extLst>
              </p:cNvPr>
              <p:cNvCxnSpPr>
                <a:cxnSpLocks/>
              </p:cNvCxnSpPr>
              <p:nvPr/>
            </p:nvCxnSpPr>
            <p:spPr>
              <a:xfrm flipH="1">
                <a:off x="6970125" y="5759886"/>
                <a:ext cx="235781" cy="85974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0" name="Straight Connector 349">
                <a:extLst>
                  <a:ext uri="{FF2B5EF4-FFF2-40B4-BE49-F238E27FC236}">
                    <a16:creationId xmlns:a16="http://schemas.microsoft.com/office/drawing/2014/main" id="{1CA785E7-108F-4524-8BA5-E420BA2E46E1}"/>
                  </a:ext>
                </a:extLst>
              </p:cNvPr>
              <p:cNvCxnSpPr>
                <a:cxnSpLocks/>
              </p:cNvCxnSpPr>
              <p:nvPr/>
            </p:nvCxnSpPr>
            <p:spPr>
              <a:xfrm flipV="1">
                <a:off x="6500408" y="7807479"/>
                <a:ext cx="282886" cy="34091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1" name="Straight Connector 350">
                <a:extLst>
                  <a:ext uri="{FF2B5EF4-FFF2-40B4-BE49-F238E27FC236}">
                    <a16:creationId xmlns:a16="http://schemas.microsoft.com/office/drawing/2014/main" id="{9B165179-DBBB-4224-8AD4-4542D5130BD2}"/>
                  </a:ext>
                </a:extLst>
              </p:cNvPr>
              <p:cNvCxnSpPr>
                <a:cxnSpLocks/>
              </p:cNvCxnSpPr>
              <p:nvPr/>
            </p:nvCxnSpPr>
            <p:spPr>
              <a:xfrm>
                <a:off x="6651190" y="7397656"/>
                <a:ext cx="135147" cy="41249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2" name="Straight Connector 351">
                <a:extLst>
                  <a:ext uri="{FF2B5EF4-FFF2-40B4-BE49-F238E27FC236}">
                    <a16:creationId xmlns:a16="http://schemas.microsoft.com/office/drawing/2014/main" id="{6399CAE2-FBAB-4BC7-ABE8-F2C1A4E0A5BD}"/>
                  </a:ext>
                </a:extLst>
              </p:cNvPr>
              <p:cNvCxnSpPr>
                <a:cxnSpLocks/>
              </p:cNvCxnSpPr>
              <p:nvPr/>
            </p:nvCxnSpPr>
            <p:spPr>
              <a:xfrm flipV="1">
                <a:off x="6653078" y="6619630"/>
                <a:ext cx="317048" cy="77482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3" name="Straight Connector 352">
                <a:extLst>
                  <a:ext uri="{FF2B5EF4-FFF2-40B4-BE49-F238E27FC236}">
                    <a16:creationId xmlns:a16="http://schemas.microsoft.com/office/drawing/2014/main" id="{43D2015A-B4EA-45E6-821B-9F0A0D21B8C5}"/>
                  </a:ext>
                </a:extLst>
              </p:cNvPr>
              <p:cNvCxnSpPr>
                <a:cxnSpLocks/>
              </p:cNvCxnSpPr>
              <p:nvPr/>
            </p:nvCxnSpPr>
            <p:spPr>
              <a:xfrm>
                <a:off x="6728565" y="5748753"/>
                <a:ext cx="241561" cy="87407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4" name="Straight Connector 353">
                <a:extLst>
                  <a:ext uri="{FF2B5EF4-FFF2-40B4-BE49-F238E27FC236}">
                    <a16:creationId xmlns:a16="http://schemas.microsoft.com/office/drawing/2014/main" id="{23667749-D2B8-480E-A214-03DADD45EAAD}"/>
                  </a:ext>
                </a:extLst>
              </p:cNvPr>
              <p:cNvCxnSpPr>
                <a:cxnSpLocks/>
              </p:cNvCxnSpPr>
              <p:nvPr/>
            </p:nvCxnSpPr>
            <p:spPr>
              <a:xfrm flipH="1" flipV="1">
                <a:off x="7083516" y="7210868"/>
                <a:ext cx="13051" cy="35007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5" name="Straight Connector 354">
                <a:extLst>
                  <a:ext uri="{FF2B5EF4-FFF2-40B4-BE49-F238E27FC236}">
                    <a16:creationId xmlns:a16="http://schemas.microsoft.com/office/drawing/2014/main" id="{62B484A4-2AE1-482B-BCD8-07944D6CB768}"/>
                  </a:ext>
                </a:extLst>
              </p:cNvPr>
              <p:cNvCxnSpPr>
                <a:cxnSpLocks/>
              </p:cNvCxnSpPr>
              <p:nvPr/>
            </p:nvCxnSpPr>
            <p:spPr>
              <a:xfrm flipH="1">
                <a:off x="7081469" y="6478753"/>
                <a:ext cx="256658" cy="73640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6" name="Straight Connector 355">
                <a:extLst>
                  <a:ext uri="{FF2B5EF4-FFF2-40B4-BE49-F238E27FC236}">
                    <a16:creationId xmlns:a16="http://schemas.microsoft.com/office/drawing/2014/main" id="{C4DE8243-073A-462C-B305-2A78D23D10BB}"/>
                  </a:ext>
                </a:extLst>
              </p:cNvPr>
              <p:cNvCxnSpPr>
                <a:cxnSpLocks/>
              </p:cNvCxnSpPr>
              <p:nvPr/>
            </p:nvCxnSpPr>
            <p:spPr>
              <a:xfrm flipH="1" flipV="1">
                <a:off x="7206025" y="5755157"/>
                <a:ext cx="132476" cy="72679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7" name="Straight Connector 356">
                <a:extLst>
                  <a:ext uri="{FF2B5EF4-FFF2-40B4-BE49-F238E27FC236}">
                    <a16:creationId xmlns:a16="http://schemas.microsoft.com/office/drawing/2014/main" id="{095A2F1E-155C-42DC-B7C9-D280D8DEFB3D}"/>
                  </a:ext>
                </a:extLst>
              </p:cNvPr>
              <p:cNvCxnSpPr>
                <a:cxnSpLocks/>
              </p:cNvCxnSpPr>
              <p:nvPr/>
            </p:nvCxnSpPr>
            <p:spPr>
              <a:xfrm flipH="1">
                <a:off x="7338128" y="5748754"/>
                <a:ext cx="139652" cy="726796"/>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8" name="Straight Connector 357">
                <a:extLst>
                  <a:ext uri="{FF2B5EF4-FFF2-40B4-BE49-F238E27FC236}">
                    <a16:creationId xmlns:a16="http://schemas.microsoft.com/office/drawing/2014/main" id="{0B2FCF36-375A-47D7-BBD1-5CEDA5E6D8E3}"/>
                  </a:ext>
                </a:extLst>
              </p:cNvPr>
              <p:cNvCxnSpPr>
                <a:cxnSpLocks/>
              </p:cNvCxnSpPr>
              <p:nvPr/>
            </p:nvCxnSpPr>
            <p:spPr>
              <a:xfrm flipH="1" flipV="1">
                <a:off x="7338128" y="6469147"/>
                <a:ext cx="11323" cy="528289"/>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59" name="Straight Connector 358">
                <a:extLst>
                  <a:ext uri="{FF2B5EF4-FFF2-40B4-BE49-F238E27FC236}">
                    <a16:creationId xmlns:a16="http://schemas.microsoft.com/office/drawing/2014/main" id="{2153FAE2-E636-4BB8-9214-18D761B0CD47}"/>
                  </a:ext>
                </a:extLst>
              </p:cNvPr>
              <p:cNvCxnSpPr>
                <a:cxnSpLocks/>
              </p:cNvCxnSpPr>
              <p:nvPr/>
            </p:nvCxnSpPr>
            <p:spPr>
              <a:xfrm flipH="1" flipV="1">
                <a:off x="7479666" y="5755157"/>
                <a:ext cx="39631" cy="576315"/>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0" name="Straight Connector 359">
                <a:extLst>
                  <a:ext uri="{FF2B5EF4-FFF2-40B4-BE49-F238E27FC236}">
                    <a16:creationId xmlns:a16="http://schemas.microsoft.com/office/drawing/2014/main" id="{28974EBD-091A-442A-BD0E-13F88F186D9F}"/>
                  </a:ext>
                </a:extLst>
              </p:cNvPr>
              <p:cNvCxnSpPr/>
              <p:nvPr/>
            </p:nvCxnSpPr>
            <p:spPr>
              <a:xfrm flipH="1">
                <a:off x="6334591" y="7801075"/>
                <a:ext cx="452636" cy="15249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1" name="Straight Connector 360">
                <a:extLst>
                  <a:ext uri="{FF2B5EF4-FFF2-40B4-BE49-F238E27FC236}">
                    <a16:creationId xmlns:a16="http://schemas.microsoft.com/office/drawing/2014/main" id="{4462AE50-2B14-4FA0-A162-E4CEDB4141BD}"/>
                  </a:ext>
                </a:extLst>
              </p:cNvPr>
              <p:cNvCxnSpPr>
                <a:cxnSpLocks/>
              </p:cNvCxnSpPr>
              <p:nvPr/>
            </p:nvCxnSpPr>
            <p:spPr>
              <a:xfrm flipH="1">
                <a:off x="6095058" y="7397656"/>
                <a:ext cx="560066" cy="69568"/>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2" name="Straight Connector 361">
                <a:extLst>
                  <a:ext uri="{FF2B5EF4-FFF2-40B4-BE49-F238E27FC236}">
                    <a16:creationId xmlns:a16="http://schemas.microsoft.com/office/drawing/2014/main" id="{DBAD14B2-2381-4777-8D86-E8618ECB5DB1}"/>
                  </a:ext>
                </a:extLst>
              </p:cNvPr>
              <p:cNvCxnSpPr>
                <a:cxnSpLocks/>
              </p:cNvCxnSpPr>
              <p:nvPr/>
            </p:nvCxnSpPr>
            <p:spPr>
              <a:xfrm flipH="1">
                <a:off x="6409630" y="6622831"/>
                <a:ext cx="558767" cy="6083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3" name="Straight Connector 362">
                <a:extLst>
                  <a:ext uri="{FF2B5EF4-FFF2-40B4-BE49-F238E27FC236}">
                    <a16:creationId xmlns:a16="http://schemas.microsoft.com/office/drawing/2014/main" id="{E2D8F86B-93B8-4CF9-8B92-38531789A048}"/>
                  </a:ext>
                </a:extLst>
              </p:cNvPr>
              <p:cNvCxnSpPr>
                <a:cxnSpLocks/>
              </p:cNvCxnSpPr>
              <p:nvPr/>
            </p:nvCxnSpPr>
            <p:spPr>
              <a:xfrm flipH="1">
                <a:off x="6968238" y="6475550"/>
                <a:ext cx="371936" cy="14408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4" name="Straight Connector 363">
                <a:extLst>
                  <a:ext uri="{FF2B5EF4-FFF2-40B4-BE49-F238E27FC236}">
                    <a16:creationId xmlns:a16="http://schemas.microsoft.com/office/drawing/2014/main" id="{D6F124E1-1617-48C6-A341-AFFAE017E964}"/>
                  </a:ext>
                </a:extLst>
              </p:cNvPr>
              <p:cNvCxnSpPr>
                <a:cxnSpLocks/>
              </p:cNvCxnSpPr>
              <p:nvPr/>
            </p:nvCxnSpPr>
            <p:spPr>
              <a:xfrm flipH="1">
                <a:off x="6649303" y="7208751"/>
                <a:ext cx="428551" cy="185703"/>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5" name="Straight Connector 364">
                <a:extLst>
                  <a:ext uri="{FF2B5EF4-FFF2-40B4-BE49-F238E27FC236}">
                    <a16:creationId xmlns:a16="http://schemas.microsoft.com/office/drawing/2014/main" id="{46D20C84-D08E-4777-BC50-493E02F4791E}"/>
                  </a:ext>
                </a:extLst>
              </p:cNvPr>
              <p:cNvCxnSpPr>
                <a:cxnSpLocks/>
              </p:cNvCxnSpPr>
              <p:nvPr/>
            </p:nvCxnSpPr>
            <p:spPr>
              <a:xfrm flipH="1">
                <a:off x="7083357" y="7000636"/>
                <a:ext cx="270027" cy="201712"/>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6" name="Straight Connector 365">
                <a:extLst>
                  <a:ext uri="{FF2B5EF4-FFF2-40B4-BE49-F238E27FC236}">
                    <a16:creationId xmlns:a16="http://schemas.microsoft.com/office/drawing/2014/main" id="{B89C28F7-CE7A-405C-B467-D86B4EDF3897}"/>
                  </a:ext>
                </a:extLst>
              </p:cNvPr>
              <p:cNvCxnSpPr>
                <a:cxnSpLocks/>
              </p:cNvCxnSpPr>
              <p:nvPr/>
            </p:nvCxnSpPr>
            <p:spPr>
              <a:xfrm flipH="1">
                <a:off x="7338128" y="6331469"/>
                <a:ext cx="183217" cy="144081"/>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7" name="Straight Connector 366">
                <a:extLst>
                  <a:ext uri="{FF2B5EF4-FFF2-40B4-BE49-F238E27FC236}">
                    <a16:creationId xmlns:a16="http://schemas.microsoft.com/office/drawing/2014/main" id="{3E1FB141-4852-4945-8960-CE0083DF899B}"/>
                  </a:ext>
                </a:extLst>
              </p:cNvPr>
              <p:cNvCxnSpPr>
                <a:cxnSpLocks/>
              </p:cNvCxnSpPr>
              <p:nvPr/>
            </p:nvCxnSpPr>
            <p:spPr>
              <a:xfrm flipH="1">
                <a:off x="6785181" y="7560942"/>
                <a:ext cx="313433" cy="240134"/>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8" name="Straight Connector 367">
                <a:extLst>
                  <a:ext uri="{FF2B5EF4-FFF2-40B4-BE49-F238E27FC236}">
                    <a16:creationId xmlns:a16="http://schemas.microsoft.com/office/drawing/2014/main" id="{4DBB8D6A-DE2F-4519-9D73-FB1517B917D2}"/>
                  </a:ext>
                </a:extLst>
              </p:cNvPr>
              <p:cNvCxnSpPr/>
              <p:nvPr/>
            </p:nvCxnSpPr>
            <p:spPr>
              <a:xfrm>
                <a:off x="4625725" y="5760690"/>
                <a:ext cx="69826"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69" name="Straight Connector 368">
                <a:extLst>
                  <a:ext uri="{FF2B5EF4-FFF2-40B4-BE49-F238E27FC236}">
                    <a16:creationId xmlns:a16="http://schemas.microsoft.com/office/drawing/2014/main" id="{BD41C867-4BE6-4337-8B6D-8719D25E2E06}"/>
                  </a:ext>
                </a:extLst>
              </p:cNvPr>
              <p:cNvCxnSpPr>
                <a:cxnSpLocks/>
              </p:cNvCxnSpPr>
              <p:nvPr/>
            </p:nvCxnSpPr>
            <p:spPr>
              <a:xfrm>
                <a:off x="4713636" y="5760690"/>
                <a:ext cx="273642"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70" name="Straight Connector 369">
                <a:extLst>
                  <a:ext uri="{FF2B5EF4-FFF2-40B4-BE49-F238E27FC236}">
                    <a16:creationId xmlns:a16="http://schemas.microsoft.com/office/drawing/2014/main" id="{D7A3B578-8673-41A6-A5DC-A08293881503}"/>
                  </a:ext>
                </a:extLst>
              </p:cNvPr>
              <p:cNvCxnSpPr>
                <a:cxnSpLocks/>
              </p:cNvCxnSpPr>
              <p:nvPr/>
            </p:nvCxnSpPr>
            <p:spPr>
              <a:xfrm>
                <a:off x="4987278" y="5760690"/>
                <a:ext cx="473684"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71" name="Straight Connector 370">
                <a:extLst>
                  <a:ext uri="{FF2B5EF4-FFF2-40B4-BE49-F238E27FC236}">
                    <a16:creationId xmlns:a16="http://schemas.microsoft.com/office/drawing/2014/main" id="{00DB8ACC-2277-4B33-B053-1BEEC6DC22F2}"/>
                  </a:ext>
                </a:extLst>
              </p:cNvPr>
              <p:cNvCxnSpPr>
                <a:cxnSpLocks/>
              </p:cNvCxnSpPr>
              <p:nvPr/>
            </p:nvCxnSpPr>
            <p:spPr>
              <a:xfrm>
                <a:off x="5466625" y="5760690"/>
                <a:ext cx="632208"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72" name="Straight Connector 371">
                <a:extLst>
                  <a:ext uri="{FF2B5EF4-FFF2-40B4-BE49-F238E27FC236}">
                    <a16:creationId xmlns:a16="http://schemas.microsoft.com/office/drawing/2014/main" id="{3B9F3250-0CA9-4675-A329-28EF367FBC55}"/>
                  </a:ext>
                </a:extLst>
              </p:cNvPr>
              <p:cNvCxnSpPr>
                <a:cxnSpLocks/>
              </p:cNvCxnSpPr>
              <p:nvPr/>
            </p:nvCxnSpPr>
            <p:spPr>
              <a:xfrm>
                <a:off x="6093172" y="5760690"/>
                <a:ext cx="632208"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73" name="Straight Connector 372">
                <a:extLst>
                  <a:ext uri="{FF2B5EF4-FFF2-40B4-BE49-F238E27FC236}">
                    <a16:creationId xmlns:a16="http://schemas.microsoft.com/office/drawing/2014/main" id="{4D912DE6-63F9-4BD2-9B52-CC974766A93D}"/>
                  </a:ext>
                </a:extLst>
              </p:cNvPr>
              <p:cNvCxnSpPr>
                <a:cxnSpLocks/>
              </p:cNvCxnSpPr>
              <p:nvPr/>
            </p:nvCxnSpPr>
            <p:spPr>
              <a:xfrm>
                <a:off x="6736703" y="5760690"/>
                <a:ext cx="473684"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74" name="Straight Connector 373">
                <a:extLst>
                  <a:ext uri="{FF2B5EF4-FFF2-40B4-BE49-F238E27FC236}">
                    <a16:creationId xmlns:a16="http://schemas.microsoft.com/office/drawing/2014/main" id="{ED414C98-5D56-4FB5-BBF0-5119FD6AE793}"/>
                  </a:ext>
                </a:extLst>
              </p:cNvPr>
              <p:cNvCxnSpPr>
                <a:cxnSpLocks/>
              </p:cNvCxnSpPr>
              <p:nvPr/>
            </p:nvCxnSpPr>
            <p:spPr>
              <a:xfrm>
                <a:off x="7208501" y="5760690"/>
                <a:ext cx="273642"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75" name="Straight Connector 374">
                <a:extLst>
                  <a:ext uri="{FF2B5EF4-FFF2-40B4-BE49-F238E27FC236}">
                    <a16:creationId xmlns:a16="http://schemas.microsoft.com/office/drawing/2014/main" id="{9A664E41-8765-4026-871D-303EB40477F0}"/>
                  </a:ext>
                </a:extLst>
              </p:cNvPr>
              <p:cNvCxnSpPr/>
              <p:nvPr/>
            </p:nvCxnSpPr>
            <p:spPr>
              <a:xfrm>
                <a:off x="7478369" y="5760690"/>
                <a:ext cx="69826"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0D85237C-83A8-4C7A-8FFC-83E0BE65F463}"/>
                  </a:ext>
                </a:extLst>
              </p:cNvPr>
              <p:cNvCxnSpPr>
                <a:cxnSpLocks/>
              </p:cNvCxnSpPr>
              <p:nvPr/>
            </p:nvCxnSpPr>
            <p:spPr>
              <a:xfrm>
                <a:off x="5785559" y="6685995"/>
                <a:ext cx="632208"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77" name="Straight Connector 376">
                <a:extLst>
                  <a:ext uri="{FF2B5EF4-FFF2-40B4-BE49-F238E27FC236}">
                    <a16:creationId xmlns:a16="http://schemas.microsoft.com/office/drawing/2014/main" id="{88897F53-3D85-4693-83B2-846298794C2E}"/>
                  </a:ext>
                </a:extLst>
              </p:cNvPr>
              <p:cNvCxnSpPr>
                <a:cxnSpLocks/>
              </p:cNvCxnSpPr>
              <p:nvPr/>
            </p:nvCxnSpPr>
            <p:spPr>
              <a:xfrm>
                <a:off x="5785560" y="4828980"/>
                <a:ext cx="623716" cy="0"/>
              </a:xfrm>
              <a:prstGeom prst="line">
                <a:avLst/>
              </a:prstGeom>
              <a:noFill/>
              <a:ln w="9525" cap="flat" cmpd="sng" algn="ctr">
                <a:solidFill>
                  <a:srgbClr val="50E6FF">
                    <a:alpha val="28000"/>
                  </a:srgbClr>
                </a:solidFill>
                <a:prstDash val="solid"/>
                <a:headEnd type="none" w="lg" len="med"/>
                <a:tailEnd type="none" w="lg" len="med"/>
              </a:ln>
              <a:effectLst/>
            </p:spPr>
          </p:cxnSp>
          <p:cxnSp>
            <p:nvCxnSpPr>
              <p:cNvPr id="378" name="Straight Connector 377">
                <a:extLst>
                  <a:ext uri="{FF2B5EF4-FFF2-40B4-BE49-F238E27FC236}">
                    <a16:creationId xmlns:a16="http://schemas.microsoft.com/office/drawing/2014/main" id="{C18F53F3-8722-4EA0-A3F1-1D3A2A39072E}"/>
                  </a:ext>
                </a:extLst>
              </p:cNvPr>
              <p:cNvCxnSpPr>
                <a:cxnSpLocks/>
              </p:cNvCxnSpPr>
              <p:nvPr/>
            </p:nvCxnSpPr>
            <p:spPr>
              <a:xfrm>
                <a:off x="5855383" y="3557885"/>
                <a:ext cx="477459" cy="0"/>
              </a:xfrm>
              <a:prstGeom prst="line">
                <a:avLst/>
              </a:prstGeom>
              <a:noFill/>
              <a:ln w="9525" cap="flat" cmpd="sng" algn="ctr">
                <a:solidFill>
                  <a:srgbClr val="50E6FF">
                    <a:alpha val="28000"/>
                  </a:srgbClr>
                </a:solidFill>
                <a:prstDash val="solid"/>
                <a:headEnd type="none" w="lg" len="med"/>
                <a:tailEnd type="none" w="lg" len="med"/>
              </a:ln>
              <a:effectLst/>
            </p:spPr>
          </p:cxnSp>
        </p:grpSp>
        <p:sp>
          <p:nvSpPr>
            <p:cNvPr id="211" name="Oval 210">
              <a:extLst>
                <a:ext uri="{FF2B5EF4-FFF2-40B4-BE49-F238E27FC236}">
                  <a16:creationId xmlns:a16="http://schemas.microsoft.com/office/drawing/2014/main" id="{733B018B-0AE6-497E-BFFB-4371FEA3F681}"/>
                </a:ext>
              </a:extLst>
            </p:cNvPr>
            <p:cNvSpPr/>
            <p:nvPr/>
          </p:nvSpPr>
          <p:spPr bwMode="auto">
            <a:xfrm>
              <a:off x="4881294" y="1337541"/>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a</a:t>
              </a:r>
            </a:p>
          </p:txBody>
        </p:sp>
        <p:sp>
          <p:nvSpPr>
            <p:cNvPr id="212" name="Oval 211">
              <a:extLst>
                <a:ext uri="{FF2B5EF4-FFF2-40B4-BE49-F238E27FC236}">
                  <a16:creationId xmlns:a16="http://schemas.microsoft.com/office/drawing/2014/main" id="{FB5F7B2E-4816-4912-B405-797E4751D0E6}"/>
                </a:ext>
              </a:extLst>
            </p:cNvPr>
            <p:cNvSpPr/>
            <p:nvPr/>
          </p:nvSpPr>
          <p:spPr bwMode="auto">
            <a:xfrm flipH="1">
              <a:off x="6047546" y="1659530"/>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c</a:t>
              </a:r>
            </a:p>
          </p:txBody>
        </p:sp>
        <p:sp>
          <p:nvSpPr>
            <p:cNvPr id="213" name="Oval 212">
              <a:extLst>
                <a:ext uri="{FF2B5EF4-FFF2-40B4-BE49-F238E27FC236}">
                  <a16:creationId xmlns:a16="http://schemas.microsoft.com/office/drawing/2014/main" id="{A20FB578-3296-450F-A928-7296237A16AF}"/>
                </a:ext>
              </a:extLst>
            </p:cNvPr>
            <p:cNvSpPr/>
            <p:nvPr/>
          </p:nvSpPr>
          <p:spPr bwMode="auto">
            <a:xfrm>
              <a:off x="3712117" y="3374149"/>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g</a:t>
              </a:r>
            </a:p>
          </p:txBody>
        </p:sp>
        <p:sp>
          <p:nvSpPr>
            <p:cNvPr id="214" name="Oval 213">
              <a:extLst>
                <a:ext uri="{FF2B5EF4-FFF2-40B4-BE49-F238E27FC236}">
                  <a16:creationId xmlns:a16="http://schemas.microsoft.com/office/drawing/2014/main" id="{46820E1D-E803-490C-98BE-42A97CBB372A}"/>
                </a:ext>
              </a:extLst>
            </p:cNvPr>
            <p:cNvSpPr/>
            <p:nvPr/>
          </p:nvSpPr>
          <p:spPr bwMode="auto">
            <a:xfrm flipH="1">
              <a:off x="4368824" y="1940245"/>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215" name="Oval 214">
              <a:extLst>
                <a:ext uri="{FF2B5EF4-FFF2-40B4-BE49-F238E27FC236}">
                  <a16:creationId xmlns:a16="http://schemas.microsoft.com/office/drawing/2014/main" id="{1C219182-7697-459E-A6DD-2BFEED1F34C6}"/>
                </a:ext>
              </a:extLst>
            </p:cNvPr>
            <p:cNvSpPr/>
            <p:nvPr/>
          </p:nvSpPr>
          <p:spPr bwMode="auto">
            <a:xfrm>
              <a:off x="3946732" y="2658423"/>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f</a:t>
              </a:r>
            </a:p>
          </p:txBody>
        </p:sp>
        <p:sp>
          <p:nvSpPr>
            <p:cNvPr id="216" name="Oval 215">
              <a:extLst>
                <a:ext uri="{FF2B5EF4-FFF2-40B4-BE49-F238E27FC236}">
                  <a16:creationId xmlns:a16="http://schemas.microsoft.com/office/drawing/2014/main" id="{C949E446-7038-4C45-94BD-C7070DF24DC5}"/>
                </a:ext>
              </a:extLst>
            </p:cNvPr>
            <p:cNvSpPr/>
            <p:nvPr/>
          </p:nvSpPr>
          <p:spPr bwMode="auto">
            <a:xfrm>
              <a:off x="5111385" y="1739090"/>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e</a:t>
              </a:r>
            </a:p>
          </p:txBody>
        </p:sp>
        <p:sp>
          <p:nvSpPr>
            <p:cNvPr id="217" name="Oval 216">
              <a:extLst>
                <a:ext uri="{FF2B5EF4-FFF2-40B4-BE49-F238E27FC236}">
                  <a16:creationId xmlns:a16="http://schemas.microsoft.com/office/drawing/2014/main" id="{99F0A7BE-E68A-4B85-B322-297172EC6545}"/>
                </a:ext>
              </a:extLst>
            </p:cNvPr>
            <p:cNvSpPr/>
            <p:nvPr/>
          </p:nvSpPr>
          <p:spPr bwMode="auto">
            <a:xfrm flipH="1">
              <a:off x="4572175" y="2513134"/>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h</a:t>
              </a:r>
            </a:p>
          </p:txBody>
        </p:sp>
        <p:sp>
          <p:nvSpPr>
            <p:cNvPr id="218" name="Oval 217">
              <a:extLst>
                <a:ext uri="{FF2B5EF4-FFF2-40B4-BE49-F238E27FC236}">
                  <a16:creationId xmlns:a16="http://schemas.microsoft.com/office/drawing/2014/main" id="{B2580197-A85B-4BED-BE5B-741830DBFBB8}"/>
                </a:ext>
              </a:extLst>
            </p:cNvPr>
            <p:cNvSpPr/>
            <p:nvPr/>
          </p:nvSpPr>
          <p:spPr bwMode="auto">
            <a:xfrm>
              <a:off x="4168873" y="3368619"/>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k</a:t>
              </a:r>
            </a:p>
          </p:txBody>
        </p:sp>
        <p:sp>
          <p:nvSpPr>
            <p:cNvPr id="219" name="Oval 218">
              <a:extLst>
                <a:ext uri="{FF2B5EF4-FFF2-40B4-BE49-F238E27FC236}">
                  <a16:creationId xmlns:a16="http://schemas.microsoft.com/office/drawing/2014/main" id="{04225576-6AE8-4891-B372-739E7CE7A126}"/>
                </a:ext>
              </a:extLst>
            </p:cNvPr>
            <p:cNvSpPr/>
            <p:nvPr/>
          </p:nvSpPr>
          <p:spPr bwMode="auto">
            <a:xfrm>
              <a:off x="4572175" y="4219876"/>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l</a:t>
              </a:r>
            </a:p>
          </p:txBody>
        </p:sp>
        <p:sp>
          <p:nvSpPr>
            <p:cNvPr id="220" name="Oval 219">
              <a:extLst>
                <a:ext uri="{FF2B5EF4-FFF2-40B4-BE49-F238E27FC236}">
                  <a16:creationId xmlns:a16="http://schemas.microsoft.com/office/drawing/2014/main" id="{306B9AF2-E6DA-4B48-8C4C-9AAAA67C5C5F}"/>
                </a:ext>
              </a:extLst>
            </p:cNvPr>
            <p:cNvSpPr/>
            <p:nvPr/>
          </p:nvSpPr>
          <p:spPr bwMode="auto">
            <a:xfrm>
              <a:off x="4976864" y="3374149"/>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221" name="Oval 220">
              <a:extLst>
                <a:ext uri="{FF2B5EF4-FFF2-40B4-BE49-F238E27FC236}">
                  <a16:creationId xmlns:a16="http://schemas.microsoft.com/office/drawing/2014/main" id="{0634BA87-F0E7-4F0A-A68F-AA7368C95D82}"/>
                </a:ext>
              </a:extLst>
            </p:cNvPr>
            <p:cNvSpPr/>
            <p:nvPr/>
          </p:nvSpPr>
          <p:spPr bwMode="auto">
            <a:xfrm flipH="1">
              <a:off x="4380650" y="4804614"/>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n</a:t>
              </a:r>
            </a:p>
          </p:txBody>
        </p:sp>
        <p:sp>
          <p:nvSpPr>
            <p:cNvPr id="222" name="Oval 221">
              <a:extLst>
                <a:ext uri="{FF2B5EF4-FFF2-40B4-BE49-F238E27FC236}">
                  <a16:creationId xmlns:a16="http://schemas.microsoft.com/office/drawing/2014/main" id="{45CEC46C-B38B-474C-931A-64CE5C9F7076}"/>
                </a:ext>
              </a:extLst>
            </p:cNvPr>
            <p:cNvSpPr/>
            <p:nvPr/>
          </p:nvSpPr>
          <p:spPr bwMode="auto">
            <a:xfrm>
              <a:off x="5518186" y="4304646"/>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j</a:t>
              </a:r>
            </a:p>
          </p:txBody>
        </p:sp>
        <p:sp>
          <p:nvSpPr>
            <p:cNvPr id="223" name="Oval 222">
              <a:extLst>
                <a:ext uri="{FF2B5EF4-FFF2-40B4-BE49-F238E27FC236}">
                  <a16:creationId xmlns:a16="http://schemas.microsoft.com/office/drawing/2014/main" id="{86BBC642-39A6-4B48-AF5C-18DECD9657EF}"/>
                </a:ext>
              </a:extLst>
            </p:cNvPr>
            <p:cNvSpPr/>
            <p:nvPr/>
          </p:nvSpPr>
          <p:spPr bwMode="auto">
            <a:xfrm>
              <a:off x="5097239" y="4997006"/>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m</a:t>
              </a:r>
            </a:p>
          </p:txBody>
        </p:sp>
        <p:sp>
          <p:nvSpPr>
            <p:cNvPr id="224" name="Oval 223">
              <a:extLst>
                <a:ext uri="{FF2B5EF4-FFF2-40B4-BE49-F238E27FC236}">
                  <a16:creationId xmlns:a16="http://schemas.microsoft.com/office/drawing/2014/main" id="{F221D819-9B90-4B5C-BAD2-B58309B134A0}"/>
                </a:ext>
              </a:extLst>
            </p:cNvPr>
            <p:cNvSpPr/>
            <p:nvPr/>
          </p:nvSpPr>
          <p:spPr bwMode="auto">
            <a:xfrm flipH="1">
              <a:off x="6988795" y="1727908"/>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o</a:t>
              </a:r>
            </a:p>
          </p:txBody>
        </p:sp>
        <p:sp>
          <p:nvSpPr>
            <p:cNvPr id="225" name="Oval 224">
              <a:extLst>
                <a:ext uri="{FF2B5EF4-FFF2-40B4-BE49-F238E27FC236}">
                  <a16:creationId xmlns:a16="http://schemas.microsoft.com/office/drawing/2014/main" id="{0D854F98-ED64-4397-B835-7C6A576A57CF}"/>
                </a:ext>
              </a:extLst>
            </p:cNvPr>
            <p:cNvSpPr/>
            <p:nvPr/>
          </p:nvSpPr>
          <p:spPr bwMode="auto">
            <a:xfrm flipH="1">
              <a:off x="7522922" y="2515922"/>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s</a:t>
              </a:r>
            </a:p>
          </p:txBody>
        </p:sp>
        <p:sp>
          <p:nvSpPr>
            <p:cNvPr id="226" name="Oval 225">
              <a:extLst>
                <a:ext uri="{FF2B5EF4-FFF2-40B4-BE49-F238E27FC236}">
                  <a16:creationId xmlns:a16="http://schemas.microsoft.com/office/drawing/2014/main" id="{1FF6D0FA-2567-4CE6-B120-053F37798501}"/>
                </a:ext>
              </a:extLst>
            </p:cNvPr>
            <p:cNvSpPr/>
            <p:nvPr/>
          </p:nvSpPr>
          <p:spPr bwMode="auto">
            <a:xfrm flipH="1">
              <a:off x="6581689" y="2439572"/>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r</a:t>
              </a:r>
            </a:p>
          </p:txBody>
        </p:sp>
        <p:sp>
          <p:nvSpPr>
            <p:cNvPr id="227" name="Oval 226">
              <a:extLst>
                <a:ext uri="{FF2B5EF4-FFF2-40B4-BE49-F238E27FC236}">
                  <a16:creationId xmlns:a16="http://schemas.microsoft.com/office/drawing/2014/main" id="{6AFDF208-3F42-4E60-97AD-09E302FB4E48}"/>
                </a:ext>
              </a:extLst>
            </p:cNvPr>
            <p:cNvSpPr/>
            <p:nvPr/>
          </p:nvSpPr>
          <p:spPr bwMode="auto">
            <a:xfrm flipH="1">
              <a:off x="7118235" y="3367847"/>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t</a:t>
              </a:r>
            </a:p>
          </p:txBody>
        </p:sp>
        <p:sp>
          <p:nvSpPr>
            <p:cNvPr id="228" name="Oval 227">
              <a:extLst>
                <a:ext uri="{FF2B5EF4-FFF2-40B4-BE49-F238E27FC236}">
                  <a16:creationId xmlns:a16="http://schemas.microsoft.com/office/drawing/2014/main" id="{6E251F06-EA2B-40F5-BA97-20487DA82740}"/>
                </a:ext>
              </a:extLst>
            </p:cNvPr>
            <p:cNvSpPr/>
            <p:nvPr/>
          </p:nvSpPr>
          <p:spPr bwMode="auto">
            <a:xfrm flipH="1">
              <a:off x="8154468" y="2658419"/>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v</a:t>
              </a:r>
            </a:p>
          </p:txBody>
        </p:sp>
        <p:sp>
          <p:nvSpPr>
            <p:cNvPr id="229" name="Oval 228">
              <a:extLst>
                <a:ext uri="{FF2B5EF4-FFF2-40B4-BE49-F238E27FC236}">
                  <a16:creationId xmlns:a16="http://schemas.microsoft.com/office/drawing/2014/main" id="{63D1EA8D-6EB6-479E-B651-8AE3F2D8C01D}"/>
                </a:ext>
              </a:extLst>
            </p:cNvPr>
            <p:cNvSpPr/>
            <p:nvPr/>
          </p:nvSpPr>
          <p:spPr bwMode="auto">
            <a:xfrm flipH="1">
              <a:off x="6581689" y="4287138"/>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w</a:t>
              </a:r>
            </a:p>
          </p:txBody>
        </p:sp>
        <p:sp>
          <p:nvSpPr>
            <p:cNvPr id="230" name="Oval 229">
              <a:extLst>
                <a:ext uri="{FF2B5EF4-FFF2-40B4-BE49-F238E27FC236}">
                  <a16:creationId xmlns:a16="http://schemas.microsoft.com/office/drawing/2014/main" id="{861F0147-99FA-45C4-9733-EA05E419EDEA}"/>
                </a:ext>
              </a:extLst>
            </p:cNvPr>
            <p:cNvSpPr/>
            <p:nvPr/>
          </p:nvSpPr>
          <p:spPr bwMode="auto">
            <a:xfrm flipH="1">
              <a:off x="8153975" y="4084023"/>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x</a:t>
              </a:r>
            </a:p>
          </p:txBody>
        </p:sp>
        <p:sp>
          <p:nvSpPr>
            <p:cNvPr id="231" name="Oval 230">
              <a:extLst>
                <a:ext uri="{FF2B5EF4-FFF2-40B4-BE49-F238E27FC236}">
                  <a16:creationId xmlns:a16="http://schemas.microsoft.com/office/drawing/2014/main" id="{3A4049A0-0042-4AF0-8C34-CFBD37E39846}"/>
                </a:ext>
              </a:extLst>
            </p:cNvPr>
            <p:cNvSpPr/>
            <p:nvPr/>
          </p:nvSpPr>
          <p:spPr bwMode="auto">
            <a:xfrm flipH="1">
              <a:off x="6047546" y="5064266"/>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bb</a:t>
              </a:r>
            </a:p>
          </p:txBody>
        </p:sp>
        <p:sp>
          <p:nvSpPr>
            <p:cNvPr id="232" name="Oval 231">
              <a:extLst>
                <a:ext uri="{FF2B5EF4-FFF2-40B4-BE49-F238E27FC236}">
                  <a16:creationId xmlns:a16="http://schemas.microsoft.com/office/drawing/2014/main" id="{91D15884-89D2-4BCE-9D05-A7E7301DD127}"/>
                </a:ext>
              </a:extLst>
            </p:cNvPr>
            <p:cNvSpPr/>
            <p:nvPr/>
          </p:nvSpPr>
          <p:spPr bwMode="auto">
            <a:xfrm flipH="1">
              <a:off x="7715925" y="4819964"/>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y</a:t>
              </a:r>
            </a:p>
          </p:txBody>
        </p:sp>
        <p:sp>
          <p:nvSpPr>
            <p:cNvPr id="233" name="Oval 232">
              <a:extLst>
                <a:ext uri="{FF2B5EF4-FFF2-40B4-BE49-F238E27FC236}">
                  <a16:creationId xmlns:a16="http://schemas.microsoft.com/office/drawing/2014/main" id="{AEAB0D77-16B9-42E2-AFC6-EF0DBE5CD5A8}"/>
                </a:ext>
              </a:extLst>
            </p:cNvPr>
            <p:cNvSpPr/>
            <p:nvPr/>
          </p:nvSpPr>
          <p:spPr bwMode="auto">
            <a:xfrm flipH="1">
              <a:off x="6983711" y="5007784"/>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aa</a:t>
              </a:r>
            </a:p>
          </p:txBody>
        </p:sp>
        <p:sp>
          <p:nvSpPr>
            <p:cNvPr id="234" name="Oval 233">
              <a:extLst>
                <a:ext uri="{FF2B5EF4-FFF2-40B4-BE49-F238E27FC236}">
                  <a16:creationId xmlns:a16="http://schemas.microsoft.com/office/drawing/2014/main" id="{B7E8C730-CBDE-4995-B35A-D3BEF98822E2}"/>
                </a:ext>
              </a:extLst>
            </p:cNvPr>
            <p:cNvSpPr/>
            <p:nvPr/>
          </p:nvSpPr>
          <p:spPr bwMode="auto">
            <a:xfrm flipH="1">
              <a:off x="6447165" y="5560311"/>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cc</a:t>
              </a:r>
            </a:p>
          </p:txBody>
        </p:sp>
        <p:sp>
          <p:nvSpPr>
            <p:cNvPr id="235" name="Oval 234">
              <a:extLst>
                <a:ext uri="{FF2B5EF4-FFF2-40B4-BE49-F238E27FC236}">
                  <a16:creationId xmlns:a16="http://schemas.microsoft.com/office/drawing/2014/main" id="{A0ABC74D-7F60-40E4-A3EB-F7E3A17476B7}"/>
                </a:ext>
              </a:extLst>
            </p:cNvPr>
            <p:cNvSpPr/>
            <p:nvPr/>
          </p:nvSpPr>
          <p:spPr bwMode="auto">
            <a:xfrm flipH="1">
              <a:off x="7933845" y="3370354"/>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u</a:t>
              </a:r>
            </a:p>
          </p:txBody>
        </p:sp>
        <p:sp>
          <p:nvSpPr>
            <p:cNvPr id="236" name="Oval 235">
              <a:extLst>
                <a:ext uri="{FF2B5EF4-FFF2-40B4-BE49-F238E27FC236}">
                  <a16:creationId xmlns:a16="http://schemas.microsoft.com/office/drawing/2014/main" id="{D321EA85-1E45-466A-927F-CFDB011E19E6}"/>
                </a:ext>
              </a:extLst>
            </p:cNvPr>
            <p:cNvSpPr/>
            <p:nvPr/>
          </p:nvSpPr>
          <p:spPr bwMode="auto">
            <a:xfrm flipH="1">
              <a:off x="7206924" y="5412402"/>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dd</a:t>
              </a:r>
            </a:p>
          </p:txBody>
        </p:sp>
        <p:sp>
          <p:nvSpPr>
            <p:cNvPr id="237" name="Oval 236">
              <a:extLst>
                <a:ext uri="{FF2B5EF4-FFF2-40B4-BE49-F238E27FC236}">
                  <a16:creationId xmlns:a16="http://schemas.microsoft.com/office/drawing/2014/main" id="{65DEE1E2-DCBF-447E-BB67-A1902635C873}"/>
                </a:ext>
              </a:extLst>
            </p:cNvPr>
            <p:cNvSpPr/>
            <p:nvPr/>
          </p:nvSpPr>
          <p:spPr bwMode="auto">
            <a:xfrm rot="13310147" flipH="1">
              <a:off x="5636741" y="1181406"/>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1</a:t>
              </a:r>
            </a:p>
          </p:txBody>
        </p:sp>
        <p:sp>
          <p:nvSpPr>
            <p:cNvPr id="238" name="Oval 237">
              <a:extLst>
                <a:ext uri="{FF2B5EF4-FFF2-40B4-BE49-F238E27FC236}">
                  <a16:creationId xmlns:a16="http://schemas.microsoft.com/office/drawing/2014/main" id="{A8C97D3C-B0FF-42AF-BCE1-5DE0E17D2F21}"/>
                </a:ext>
              </a:extLst>
            </p:cNvPr>
            <p:cNvSpPr/>
            <p:nvPr/>
          </p:nvSpPr>
          <p:spPr bwMode="auto">
            <a:xfrm rot="13310147" flipH="1">
              <a:off x="5518184" y="2445874"/>
              <a:ext cx="85124" cy="85124"/>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2</a:t>
              </a:r>
            </a:p>
          </p:txBody>
        </p:sp>
        <p:sp>
          <p:nvSpPr>
            <p:cNvPr id="239" name="Oval 238">
              <a:extLst>
                <a:ext uri="{FF2B5EF4-FFF2-40B4-BE49-F238E27FC236}">
                  <a16:creationId xmlns:a16="http://schemas.microsoft.com/office/drawing/2014/main" id="{B919409D-DB6E-4B3A-A39C-D6FFA4FA9431}"/>
                </a:ext>
              </a:extLst>
            </p:cNvPr>
            <p:cNvSpPr/>
            <p:nvPr/>
          </p:nvSpPr>
          <p:spPr bwMode="auto">
            <a:xfrm rot="13310147" flipV="1">
              <a:off x="7528303" y="4222138"/>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4</a:t>
              </a:r>
            </a:p>
          </p:txBody>
        </p:sp>
        <p:sp>
          <p:nvSpPr>
            <p:cNvPr id="240" name="Oval 239">
              <a:extLst>
                <a:ext uri="{FF2B5EF4-FFF2-40B4-BE49-F238E27FC236}">
                  <a16:creationId xmlns:a16="http://schemas.microsoft.com/office/drawing/2014/main" id="{26ACFE7F-0B87-42C1-92A2-46F5F62BE908}"/>
                </a:ext>
              </a:extLst>
            </p:cNvPr>
            <p:cNvSpPr/>
            <p:nvPr/>
          </p:nvSpPr>
          <p:spPr bwMode="auto">
            <a:xfrm rot="13310147" flipV="1">
              <a:off x="7208650" y="1339469"/>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3</a:t>
              </a:r>
            </a:p>
          </p:txBody>
        </p:sp>
        <p:sp>
          <p:nvSpPr>
            <p:cNvPr id="241" name="Oval 240">
              <a:extLst>
                <a:ext uri="{FF2B5EF4-FFF2-40B4-BE49-F238E27FC236}">
                  <a16:creationId xmlns:a16="http://schemas.microsoft.com/office/drawing/2014/main" id="{B54CBCE4-9DCE-4B63-9FE0-A8FEA8B03D94}"/>
                </a:ext>
              </a:extLst>
            </p:cNvPr>
            <p:cNvSpPr/>
            <p:nvPr/>
          </p:nvSpPr>
          <p:spPr bwMode="auto">
            <a:xfrm flipH="1">
              <a:off x="6050859" y="3367847"/>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242" name="Oval 241">
              <a:extLst>
                <a:ext uri="{FF2B5EF4-FFF2-40B4-BE49-F238E27FC236}">
                  <a16:creationId xmlns:a16="http://schemas.microsoft.com/office/drawing/2014/main" id="{56C8307C-606F-4896-A595-F1A80B84D525}"/>
                </a:ext>
              </a:extLst>
            </p:cNvPr>
            <p:cNvSpPr/>
            <p:nvPr/>
          </p:nvSpPr>
          <p:spPr bwMode="auto">
            <a:xfrm flipH="1">
              <a:off x="6454893" y="1184848"/>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243" name="Oval 242">
              <a:extLst>
                <a:ext uri="{FF2B5EF4-FFF2-40B4-BE49-F238E27FC236}">
                  <a16:creationId xmlns:a16="http://schemas.microsoft.com/office/drawing/2014/main" id="{01D18056-8AA0-4482-9E7E-AA201CF95886}"/>
                </a:ext>
              </a:extLst>
            </p:cNvPr>
            <p:cNvSpPr/>
            <p:nvPr/>
          </p:nvSpPr>
          <p:spPr bwMode="auto">
            <a:xfrm flipH="1">
              <a:off x="8378584" y="3379907"/>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244" name="Oval 243">
              <a:extLst>
                <a:ext uri="{FF2B5EF4-FFF2-40B4-BE49-F238E27FC236}">
                  <a16:creationId xmlns:a16="http://schemas.microsoft.com/office/drawing/2014/main" id="{C0F808F1-3477-446A-9AFD-108AB6707742}"/>
                </a:ext>
              </a:extLst>
            </p:cNvPr>
            <p:cNvSpPr/>
            <p:nvPr/>
          </p:nvSpPr>
          <p:spPr bwMode="auto">
            <a:xfrm flipH="1">
              <a:off x="5640794" y="5574313"/>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245" name="Oval 244">
              <a:extLst>
                <a:ext uri="{FF2B5EF4-FFF2-40B4-BE49-F238E27FC236}">
                  <a16:creationId xmlns:a16="http://schemas.microsoft.com/office/drawing/2014/main" id="{63DA06BE-E075-43A5-A01A-362B45900BFA}"/>
                </a:ext>
              </a:extLst>
            </p:cNvPr>
            <p:cNvSpPr/>
            <p:nvPr/>
          </p:nvSpPr>
          <p:spPr bwMode="auto">
            <a:xfrm flipH="1">
              <a:off x="4880965" y="5405464"/>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246" name="Oval 245">
              <a:extLst>
                <a:ext uri="{FF2B5EF4-FFF2-40B4-BE49-F238E27FC236}">
                  <a16:creationId xmlns:a16="http://schemas.microsoft.com/office/drawing/2014/main" id="{8E1DF809-E52C-4B80-8D8C-22C17BFC0CE5}"/>
                </a:ext>
              </a:extLst>
            </p:cNvPr>
            <p:cNvSpPr/>
            <p:nvPr/>
          </p:nvSpPr>
          <p:spPr bwMode="auto">
            <a:xfrm flipH="1">
              <a:off x="3946258" y="4097521"/>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endParaRPr>
            </a:p>
          </p:txBody>
        </p:sp>
        <p:sp>
          <p:nvSpPr>
            <p:cNvPr id="247" name="Oval 246">
              <a:extLst>
                <a:ext uri="{FF2B5EF4-FFF2-40B4-BE49-F238E27FC236}">
                  <a16:creationId xmlns:a16="http://schemas.microsoft.com/office/drawing/2014/main" id="{931A7748-0029-4487-90D6-AC1F1D0D7677}"/>
                </a:ext>
              </a:extLst>
            </p:cNvPr>
            <p:cNvSpPr/>
            <p:nvPr/>
          </p:nvSpPr>
          <p:spPr bwMode="auto">
            <a:xfrm flipH="1">
              <a:off x="7732371" y="1940245"/>
              <a:ext cx="85127" cy="85127"/>
            </a:xfrm>
            <a:prstGeom prst="ellipse">
              <a:avLst/>
            </a:prstGeom>
            <a:solidFill>
              <a:srgbClr val="153C43"/>
            </a:solidFill>
            <a:ln w="9525" cap="flat" cmpd="sng" algn="ctr">
              <a:no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alpha val="0"/>
                    </a:srgbClr>
                  </a:solidFill>
                  <a:effectLst/>
                  <a:uLnTx/>
                  <a:uFillTx/>
                  <a:latin typeface="Segoe UI"/>
                  <a:ea typeface="Segoe UI" pitchFamily="34" charset="0"/>
                  <a:cs typeface="Segoe UI" pitchFamily="34" charset="0"/>
                </a:rPr>
                <a:t>p</a:t>
              </a:r>
            </a:p>
          </p:txBody>
        </p:sp>
      </p:grpSp>
      <p:grpSp>
        <p:nvGrpSpPr>
          <p:cNvPr id="382" name="Group 381">
            <a:extLst>
              <a:ext uri="{FF2B5EF4-FFF2-40B4-BE49-F238E27FC236}">
                <a16:creationId xmlns:a16="http://schemas.microsoft.com/office/drawing/2014/main" id="{6E161333-459E-4F9E-86E5-EB936EE0A56D}"/>
              </a:ext>
            </a:extLst>
          </p:cNvPr>
          <p:cNvGrpSpPr/>
          <p:nvPr/>
        </p:nvGrpSpPr>
        <p:grpSpPr>
          <a:xfrm>
            <a:off x="7536157" y="2949691"/>
            <a:ext cx="9309174" cy="9059140"/>
            <a:chOff x="3843135" y="1504182"/>
            <a:chExt cx="4747303" cy="4619796"/>
          </a:xfrm>
        </p:grpSpPr>
        <p:sp>
          <p:nvSpPr>
            <p:cNvPr id="383" name="Oval 382" descr="globe">
              <a:extLst>
                <a:ext uri="{FF2B5EF4-FFF2-40B4-BE49-F238E27FC236}">
                  <a16:creationId xmlns:a16="http://schemas.microsoft.com/office/drawing/2014/main" id="{263D00A8-3D66-4BEF-9DDB-7DC65A932838}"/>
                </a:ext>
              </a:extLst>
            </p:cNvPr>
            <p:cNvSpPr/>
            <p:nvPr/>
          </p:nvSpPr>
          <p:spPr bwMode="auto">
            <a:xfrm>
              <a:off x="3907055" y="1504182"/>
              <a:ext cx="4622366" cy="4619796"/>
            </a:xfrm>
            <a:prstGeom prst="ellipse">
              <a:avLst/>
            </a:prstGeom>
            <a:solidFill>
              <a:srgbClr val="000000">
                <a:alpha val="0"/>
              </a:srgbClr>
            </a:solidFill>
            <a:ln w="19050" cap="flat" cmpd="sng" algn="ctr">
              <a:gradFill>
                <a:gsLst>
                  <a:gs pos="0">
                    <a:srgbClr val="00C2E2"/>
                  </a:gs>
                  <a:gs pos="74000">
                    <a:srgbClr val="50E7FD"/>
                  </a:gs>
                  <a:gs pos="100000">
                    <a:srgbClr val="00C2E2"/>
                  </a:gs>
                </a:gsLst>
                <a:lin ang="5400000" scaled="1"/>
              </a:gradFill>
              <a:prstDash val="solid"/>
              <a:headEnd type="none" w="med" len="med"/>
              <a:tailEnd type="none" w="med" len="med"/>
            </a:ln>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136E323F-2CE9-4091-8532-670F897F3F0C}"/>
                </a:ext>
                <a:ext uri="{C183D7F6-B498-43B3-948B-1728B52AA6E4}">
                  <adec:decorative xmlns:adec="http://schemas.microsoft.com/office/drawing/2017/decorative" val="1"/>
                </a:ext>
              </a:extLst>
            </p:cNvPr>
            <p:cNvSpPr/>
            <p:nvPr/>
          </p:nvSpPr>
          <p:spPr>
            <a:xfrm rot="10800000" flipH="1" flipV="1">
              <a:off x="8468405" y="3753064"/>
              <a:ext cx="122033" cy="122033"/>
            </a:xfrm>
            <a:prstGeom prst="ellipse">
              <a:avLst/>
            </a:prstGeom>
            <a:gradFill flip="none" rotWithShape="1">
              <a:gsLst>
                <a:gs pos="0">
                  <a:srgbClr val="0078D4"/>
                </a:gs>
                <a:gs pos="100000">
                  <a:srgbClr val="50E6FF"/>
                </a:gs>
              </a:gsLst>
              <a:lin ang="18900000" scaled="0"/>
              <a:tileRect/>
            </a:gradFill>
            <a:ln w="10795" cap="flat" cmpd="sng" algn="ctr">
              <a:noFill/>
              <a:prstDash val="solid"/>
            </a:ln>
            <a:effectLst/>
          </p:spPr>
          <p:txBody>
            <a:bodyPr rtlCol="0" anchor="ctr"/>
            <a:lstStyle/>
            <a:p>
              <a:pPr marL="0" marR="0" lvl="0" indent="0" algn="ctr" defTabSz="1645856" eaLnBrk="1" fontAlgn="auto" latinLnBrk="0" hangingPunct="1">
                <a:lnSpc>
                  <a:spcPct val="100000"/>
                </a:lnSpc>
                <a:spcBef>
                  <a:spcPts val="0"/>
                </a:spcBef>
                <a:spcAft>
                  <a:spcPts val="0"/>
                </a:spcAft>
                <a:buClrTx/>
                <a:buSzTx/>
                <a:buFontTx/>
                <a:buNone/>
                <a:tabLst/>
                <a:defRPr/>
              </a:pPr>
              <a:endParaRPr kumimoji="0" lang="en-US" sz="3239" b="0" i="0" u="none" strike="noStrike" kern="0" cap="none" spc="0" normalizeH="0" baseline="0" noProof="0">
                <a:ln>
                  <a:noFill/>
                </a:ln>
                <a:solidFill>
                  <a:prstClr val="white"/>
                </a:solidFill>
                <a:effectLst/>
                <a:uLnTx/>
                <a:uFillTx/>
                <a:latin typeface="Segoe UI"/>
                <a:ea typeface="+mn-ea"/>
                <a:cs typeface="+mn-cs"/>
              </a:endParaRPr>
            </a:p>
          </p:txBody>
        </p:sp>
        <p:sp>
          <p:nvSpPr>
            <p:cNvPr id="385" name="Oval 384">
              <a:extLst>
                <a:ext uri="{FF2B5EF4-FFF2-40B4-BE49-F238E27FC236}">
                  <a16:creationId xmlns:a16="http://schemas.microsoft.com/office/drawing/2014/main" id="{3E05C400-F4E7-40CE-A0E0-8D538EC2AA7E}"/>
                </a:ext>
                <a:ext uri="{C183D7F6-B498-43B3-948B-1728B52AA6E4}">
                  <adec:decorative xmlns:adec="http://schemas.microsoft.com/office/drawing/2017/decorative" val="1"/>
                </a:ext>
              </a:extLst>
            </p:cNvPr>
            <p:cNvSpPr/>
            <p:nvPr/>
          </p:nvSpPr>
          <p:spPr>
            <a:xfrm rot="10800000" flipH="1" flipV="1">
              <a:off x="3843135" y="3753064"/>
              <a:ext cx="122033" cy="122033"/>
            </a:xfrm>
            <a:prstGeom prst="ellipse">
              <a:avLst/>
            </a:prstGeom>
            <a:gradFill flip="none" rotWithShape="1">
              <a:gsLst>
                <a:gs pos="0">
                  <a:srgbClr val="0078D4"/>
                </a:gs>
                <a:gs pos="100000">
                  <a:srgbClr val="50E6FF"/>
                </a:gs>
              </a:gsLst>
              <a:lin ang="18900000" scaled="0"/>
              <a:tileRect/>
            </a:gradFill>
            <a:ln w="10795" cap="flat" cmpd="sng" algn="ctr">
              <a:noFill/>
              <a:prstDash val="solid"/>
            </a:ln>
            <a:effectLst/>
          </p:spPr>
          <p:txBody>
            <a:bodyPr rtlCol="0" anchor="ctr"/>
            <a:lstStyle/>
            <a:p>
              <a:pPr marL="0" marR="0" lvl="0" indent="0" algn="ctr" defTabSz="1645856" eaLnBrk="1" fontAlgn="auto" latinLnBrk="0" hangingPunct="1">
                <a:lnSpc>
                  <a:spcPct val="100000"/>
                </a:lnSpc>
                <a:spcBef>
                  <a:spcPts val="0"/>
                </a:spcBef>
                <a:spcAft>
                  <a:spcPts val="0"/>
                </a:spcAft>
                <a:buClrTx/>
                <a:buSzTx/>
                <a:buFontTx/>
                <a:buNone/>
                <a:tabLst/>
                <a:defRPr/>
              </a:pPr>
              <a:endParaRPr kumimoji="0" lang="en-US" sz="3239" b="0" i="0" u="none" strike="noStrike" kern="0" cap="none" spc="0" normalizeH="0" baseline="0" noProof="0">
                <a:ln>
                  <a:noFill/>
                </a:ln>
                <a:solidFill>
                  <a:prstClr val="white"/>
                </a:solidFill>
                <a:effectLst/>
                <a:uLnTx/>
                <a:uFillTx/>
                <a:latin typeface="Segoe UI"/>
                <a:ea typeface="+mn-ea"/>
                <a:cs typeface="+mn-cs"/>
              </a:endParaRPr>
            </a:p>
          </p:txBody>
        </p:sp>
      </p:grpSp>
      <p:grpSp>
        <p:nvGrpSpPr>
          <p:cNvPr id="386" name="shadows">
            <a:extLst>
              <a:ext uri="{FF2B5EF4-FFF2-40B4-BE49-F238E27FC236}">
                <a16:creationId xmlns:a16="http://schemas.microsoft.com/office/drawing/2014/main" id="{9431376B-C93C-44B9-B56A-75978888F31C}"/>
              </a:ext>
              <a:ext uri="{C183D7F6-B498-43B3-948B-1728B52AA6E4}">
                <adec:decorative xmlns:adec="http://schemas.microsoft.com/office/drawing/2017/decorative" val="1"/>
              </a:ext>
            </a:extLst>
          </p:cNvPr>
          <p:cNvGrpSpPr/>
          <p:nvPr/>
        </p:nvGrpSpPr>
        <p:grpSpPr>
          <a:xfrm>
            <a:off x="7022212" y="1413508"/>
            <a:ext cx="10342758" cy="10583226"/>
            <a:chOff x="3510281" y="396089"/>
            <a:chExt cx="5171439" cy="5291675"/>
          </a:xfrm>
          <a:solidFill>
            <a:srgbClr val="000000"/>
          </a:solidFill>
        </p:grpSpPr>
        <p:sp>
          <p:nvSpPr>
            <p:cNvPr id="387" name="Oval 386">
              <a:extLst>
                <a:ext uri="{FF2B5EF4-FFF2-40B4-BE49-F238E27FC236}">
                  <a16:creationId xmlns:a16="http://schemas.microsoft.com/office/drawing/2014/main" id="{0363ED48-4550-4EE1-8C40-2F884E046C13}"/>
                </a:ext>
              </a:extLst>
            </p:cNvPr>
            <p:cNvSpPr/>
            <p:nvPr/>
          </p:nvSpPr>
          <p:spPr bwMode="auto">
            <a:xfrm>
              <a:off x="5266496" y="396089"/>
              <a:ext cx="1707524" cy="1706574"/>
            </a:xfrm>
            <a:prstGeom prst="ellipse">
              <a:avLst/>
            </a:prstGeom>
            <a:grpFill/>
            <a:ln w="9525" cap="flat" cmpd="sng" algn="ctr">
              <a:noFill/>
              <a:prstDash val="solid"/>
              <a:headEnd type="none" w="med" len="med"/>
              <a:tailEnd type="none" w="med" len="med"/>
            </a:ln>
            <a:effectLst>
              <a:softEdge rad="330200"/>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t>
              </a:r>
            </a:p>
          </p:txBody>
        </p:sp>
        <p:sp>
          <p:nvSpPr>
            <p:cNvPr id="388" name="Oval 387">
              <a:extLst>
                <a:ext uri="{FF2B5EF4-FFF2-40B4-BE49-F238E27FC236}">
                  <a16:creationId xmlns:a16="http://schemas.microsoft.com/office/drawing/2014/main" id="{FB73C3AC-9492-4BAF-AA81-53D9C7DDF9D4}"/>
                </a:ext>
              </a:extLst>
            </p:cNvPr>
            <p:cNvSpPr/>
            <p:nvPr/>
          </p:nvSpPr>
          <p:spPr bwMode="auto">
            <a:xfrm>
              <a:off x="3510281" y="3981189"/>
              <a:ext cx="1707524" cy="1706574"/>
            </a:xfrm>
            <a:prstGeom prst="ellipse">
              <a:avLst/>
            </a:prstGeom>
            <a:grpFill/>
            <a:ln w="9525" cap="flat" cmpd="sng" algn="ctr">
              <a:noFill/>
              <a:prstDash val="solid"/>
              <a:headEnd type="none" w="med" len="med"/>
              <a:tailEnd type="none" w="med" len="med"/>
            </a:ln>
            <a:effectLst>
              <a:softEdge rad="330200"/>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t>
              </a:r>
            </a:p>
          </p:txBody>
        </p:sp>
        <p:sp>
          <p:nvSpPr>
            <p:cNvPr id="389" name="Oval 388">
              <a:extLst>
                <a:ext uri="{FF2B5EF4-FFF2-40B4-BE49-F238E27FC236}">
                  <a16:creationId xmlns:a16="http://schemas.microsoft.com/office/drawing/2014/main" id="{BA956055-AFD6-40E7-833D-E16E39BCDFB8}"/>
                </a:ext>
              </a:extLst>
            </p:cNvPr>
            <p:cNvSpPr/>
            <p:nvPr/>
          </p:nvSpPr>
          <p:spPr bwMode="auto">
            <a:xfrm>
              <a:off x="6974196" y="3981190"/>
              <a:ext cx="1707524" cy="1706574"/>
            </a:xfrm>
            <a:prstGeom prst="ellipse">
              <a:avLst/>
            </a:prstGeom>
            <a:grpFill/>
            <a:ln w="9525" cap="flat" cmpd="sng" algn="ctr">
              <a:noFill/>
              <a:prstDash val="solid"/>
              <a:headEnd type="none" w="med" len="med"/>
              <a:tailEnd type="none" w="med" len="med"/>
            </a:ln>
            <a:effectLst>
              <a:softEdge rad="330200"/>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t>
              </a:r>
            </a:p>
          </p:txBody>
        </p:sp>
        <p:sp>
          <p:nvSpPr>
            <p:cNvPr id="390" name="Oval 389">
              <a:extLst>
                <a:ext uri="{FF2B5EF4-FFF2-40B4-BE49-F238E27FC236}">
                  <a16:creationId xmlns:a16="http://schemas.microsoft.com/office/drawing/2014/main" id="{DD9862FB-B82E-4E92-8FFB-025079AF0C49}"/>
                </a:ext>
              </a:extLst>
            </p:cNvPr>
            <p:cNvSpPr/>
            <p:nvPr/>
          </p:nvSpPr>
          <p:spPr bwMode="auto">
            <a:xfrm>
              <a:off x="4818870" y="2503239"/>
              <a:ext cx="2554260" cy="1851523"/>
            </a:xfrm>
            <a:prstGeom prst="ellipse">
              <a:avLst/>
            </a:prstGeom>
            <a:grpFill/>
            <a:ln w="9525" cap="flat" cmpd="sng" algn="ctr">
              <a:noFill/>
              <a:prstDash val="solid"/>
              <a:headEnd type="none" w="med" len="med"/>
              <a:tailEnd type="none" w="med" len="med"/>
            </a:ln>
            <a:effectLst>
              <a:softEdge rad="317500"/>
            </a:effectLst>
          </p:spPr>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marL="0" marR="0" lvl="0" indent="0" defTabSz="1864871" eaLnBrk="1" fontAlgn="base" latinLnBrk="0" hangingPunct="1">
                <a:lnSpc>
                  <a:spcPct val="100000"/>
                </a:lnSpc>
                <a:spcBef>
                  <a:spcPct val="0"/>
                </a:spcBef>
                <a:spcAft>
                  <a:spcPct val="0"/>
                </a:spcAft>
                <a:buClrTx/>
                <a:buSzTx/>
                <a:buFontTx/>
                <a:buNone/>
                <a:tabLst/>
                <a:defRPr/>
              </a:pPr>
              <a:endParaRPr kumimoji="0" lang="en-US" sz="4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sp>
        <p:nvSpPr>
          <p:cNvPr id="391" name="Freeform: Shape 213">
            <a:extLst>
              <a:ext uri="{FF2B5EF4-FFF2-40B4-BE49-F238E27FC236}">
                <a16:creationId xmlns:a16="http://schemas.microsoft.com/office/drawing/2014/main" id="{D86B390E-8A10-4061-9CE6-6D8D416B9648}"/>
              </a:ext>
            </a:extLst>
          </p:cNvPr>
          <p:cNvSpPr/>
          <p:nvPr/>
        </p:nvSpPr>
        <p:spPr>
          <a:xfrm flipH="1">
            <a:off x="8934929" y="6482062"/>
            <a:ext cx="6517316" cy="1994392"/>
          </a:xfrm>
          <a:custGeom>
            <a:avLst/>
            <a:gdLst>
              <a:gd name="connsiteX0" fmla="*/ 0 w 4647359"/>
              <a:gd name="connsiteY0" fmla="*/ 0 h 1136650"/>
              <a:gd name="connsiteX1" fmla="*/ 4647359 w 4647359"/>
              <a:gd name="connsiteY1" fmla="*/ 0 h 1136650"/>
              <a:gd name="connsiteX2" fmla="*/ 4647359 w 4647359"/>
              <a:gd name="connsiteY2" fmla="*/ 1136650 h 1136650"/>
              <a:gd name="connsiteX3" fmla="*/ 0 w 4647359"/>
              <a:gd name="connsiteY3" fmla="*/ 1136650 h 1136650"/>
              <a:gd name="connsiteX4" fmla="*/ 0 w 4647359"/>
              <a:gd name="connsiteY4" fmla="*/ 0 h 1136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7359" h="1136650">
                <a:moveTo>
                  <a:pt x="0" y="0"/>
                </a:moveTo>
                <a:lnTo>
                  <a:pt x="4647359" y="0"/>
                </a:lnTo>
                <a:lnTo>
                  <a:pt x="4647359" y="1136650"/>
                </a:lnTo>
                <a:lnTo>
                  <a:pt x="0" y="1136650"/>
                </a:lnTo>
                <a:lnTo>
                  <a:pt x="0" y="0"/>
                </a:lnTo>
                <a:close/>
              </a:path>
            </a:pathLst>
          </a:custGeom>
          <a:noFill/>
          <a:ln w="10795" cap="flat" cmpd="sng" algn="ctr">
            <a:noFill/>
            <a:prstDash val="solid"/>
          </a:ln>
          <a:effectLst>
            <a:glow rad="685800">
              <a:srgbClr val="000000"/>
            </a:glow>
            <a:softEdge rad="254000"/>
          </a:effectLst>
        </p:spPr>
        <p:txBody>
          <a:bodyPr spcFirstLastPara="0" vert="horz" wrap="square" lIns="0" tIns="0" rIns="0" bIns="0" numCol="1" spcCol="1270" anchor="ctr" anchorCtr="0">
            <a:spAutoFit/>
          </a:bodyPr>
          <a:lstStyle/>
          <a:p>
            <a:pPr marL="0" marR="0" lvl="0" indent="0" algn="ctr" defTabSz="1864871" eaLnBrk="1" fontAlgn="base" latinLnBrk="0" hangingPunct="1">
              <a:lnSpc>
                <a:spcPct val="90000"/>
              </a:lnSpc>
              <a:spcBef>
                <a:spcPct val="0"/>
              </a:spcBef>
              <a:spcAft>
                <a:spcPct val="0"/>
              </a:spcAft>
              <a:buClrTx/>
              <a:buSzTx/>
              <a:buFontTx/>
              <a:buNone/>
              <a:tabLst/>
              <a:defRPr/>
            </a:pPr>
            <a:r>
              <a:rPr kumimoji="0" lang="en-US" sz="72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cs typeface="Segoe UI" panose="020B0502040204020203" pitchFamily="34" charset="0"/>
              </a:rPr>
              <a:t>Cloud transformation</a:t>
            </a:r>
          </a:p>
        </p:txBody>
      </p:sp>
      <p:pic>
        <p:nvPicPr>
          <p:cNvPr id="392" name="Graphic 391" descr="Icon of a speaking bubble with people's faces">
            <a:extLst>
              <a:ext uri="{FF2B5EF4-FFF2-40B4-BE49-F238E27FC236}">
                <a16:creationId xmlns:a16="http://schemas.microsoft.com/office/drawing/2014/main" id="{57E8C31D-3555-4BD2-BFF9-C656C2E9E1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41639" y="2408011"/>
            <a:ext cx="1409164" cy="1419291"/>
          </a:xfrm>
          <a:prstGeom prst="rect">
            <a:avLst/>
          </a:prstGeom>
        </p:spPr>
      </p:pic>
      <p:pic>
        <p:nvPicPr>
          <p:cNvPr id="393" name="Graphic 4" descr="Icon of a box with connected dots and lines">
            <a:extLst>
              <a:ext uri="{FF2B5EF4-FFF2-40B4-BE49-F238E27FC236}">
                <a16:creationId xmlns:a16="http://schemas.microsoft.com/office/drawing/2014/main" id="{6A1DCF07-D031-40DB-9D8C-1D49C8B6A0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049698" y="9469707"/>
            <a:ext cx="1419295" cy="1571362"/>
          </a:xfrm>
          <a:prstGeom prst="rect">
            <a:avLst/>
          </a:prstGeom>
        </p:spPr>
      </p:pic>
      <p:grpSp>
        <p:nvGrpSpPr>
          <p:cNvPr id="394" name="Graphic 3" descr="Icon of gears">
            <a:extLst>
              <a:ext uri="{FF2B5EF4-FFF2-40B4-BE49-F238E27FC236}">
                <a16:creationId xmlns:a16="http://schemas.microsoft.com/office/drawing/2014/main" id="{E9F5A0F8-8DEA-42BE-A6F3-891D61883305}"/>
              </a:ext>
            </a:extLst>
          </p:cNvPr>
          <p:cNvGrpSpPr>
            <a:grpSpLocks noChangeAspect="1"/>
          </p:cNvGrpSpPr>
          <p:nvPr/>
        </p:nvGrpSpPr>
        <p:grpSpPr>
          <a:xfrm>
            <a:off x="7901049" y="9560572"/>
            <a:ext cx="1459215" cy="1459215"/>
            <a:chOff x="4403186" y="4725817"/>
            <a:chExt cx="398850" cy="398848"/>
          </a:xfrm>
        </p:grpSpPr>
        <p:sp>
          <p:nvSpPr>
            <p:cNvPr id="395" name="Freeform 5">
              <a:extLst>
                <a:ext uri="{FF2B5EF4-FFF2-40B4-BE49-F238E27FC236}">
                  <a16:creationId xmlns:a16="http://schemas.microsoft.com/office/drawing/2014/main" id="{E7198D5B-8252-4D74-BB99-814568AA954B}"/>
                </a:ext>
              </a:extLst>
            </p:cNvPr>
            <p:cNvSpPr/>
            <p:nvPr/>
          </p:nvSpPr>
          <p:spPr>
            <a:xfrm>
              <a:off x="4403186" y="4725817"/>
              <a:ext cx="398850" cy="398848"/>
            </a:xfrm>
            <a:custGeom>
              <a:avLst/>
              <a:gdLst>
                <a:gd name="connsiteX0" fmla="*/ 374956 w 398849"/>
                <a:gd name="connsiteY0" fmla="*/ 221056 h 398849"/>
                <a:gd name="connsiteX1" fmla="*/ 398849 w 398849"/>
                <a:gd name="connsiteY1" fmla="*/ 217414 h 398849"/>
                <a:gd name="connsiteX2" fmla="*/ 398821 w 398849"/>
                <a:gd name="connsiteY2" fmla="*/ 181160 h 398849"/>
                <a:gd name="connsiteX3" fmla="*/ 374956 w 398849"/>
                <a:gd name="connsiteY3" fmla="*/ 177573 h 398849"/>
                <a:gd name="connsiteX4" fmla="*/ 370293 w 398849"/>
                <a:gd name="connsiteY4" fmla="*/ 153735 h 398849"/>
                <a:gd name="connsiteX5" fmla="*/ 391096 w 398849"/>
                <a:gd name="connsiteY5" fmla="*/ 141402 h 398849"/>
                <a:gd name="connsiteX6" fmla="*/ 377494 w 398849"/>
                <a:gd name="connsiteY6" fmla="*/ 107796 h 398849"/>
                <a:gd name="connsiteX7" fmla="*/ 353987 w 398849"/>
                <a:gd name="connsiteY7" fmla="*/ 113425 h 398849"/>
                <a:gd name="connsiteX8" fmla="*/ 338895 w 398849"/>
                <a:gd name="connsiteY8" fmla="*/ 90580 h 398849"/>
                <a:gd name="connsiteX9" fmla="*/ 353214 w 398849"/>
                <a:gd name="connsiteY9" fmla="*/ 71128 h 398849"/>
                <a:gd name="connsiteX10" fmla="*/ 327555 w 398849"/>
                <a:gd name="connsiteY10" fmla="*/ 45524 h 398849"/>
                <a:gd name="connsiteX11" fmla="*/ 308159 w 398849"/>
                <a:gd name="connsiteY11" fmla="*/ 59844 h 398849"/>
                <a:gd name="connsiteX12" fmla="*/ 287963 w 398849"/>
                <a:gd name="connsiteY12" fmla="*/ 46297 h 398849"/>
                <a:gd name="connsiteX13" fmla="*/ 293950 w 398849"/>
                <a:gd name="connsiteY13" fmla="*/ 22873 h 398849"/>
                <a:gd name="connsiteX14" fmla="*/ 260565 w 398849"/>
                <a:gd name="connsiteY14" fmla="*/ 8746 h 398849"/>
                <a:gd name="connsiteX15" fmla="*/ 247929 w 398849"/>
                <a:gd name="connsiteY15" fmla="*/ 29329 h 398849"/>
                <a:gd name="connsiteX16" fmla="*/ 221083 w 398849"/>
                <a:gd name="connsiteY16" fmla="*/ 23866 h 398849"/>
                <a:gd name="connsiteX17" fmla="*/ 217414 w 398849"/>
                <a:gd name="connsiteY17" fmla="*/ 0 h 398849"/>
                <a:gd name="connsiteX18" fmla="*/ 181160 w 398849"/>
                <a:gd name="connsiteY18" fmla="*/ 28 h 398849"/>
                <a:gd name="connsiteX19" fmla="*/ 177573 w 398849"/>
                <a:gd name="connsiteY19" fmla="*/ 23893 h 398849"/>
                <a:gd name="connsiteX20" fmla="*/ 153735 w 398849"/>
                <a:gd name="connsiteY20" fmla="*/ 28556 h 398849"/>
                <a:gd name="connsiteX21" fmla="*/ 141402 w 398849"/>
                <a:gd name="connsiteY21" fmla="*/ 7753 h 398849"/>
                <a:gd name="connsiteX22" fmla="*/ 107824 w 398849"/>
                <a:gd name="connsiteY22" fmla="*/ 21383 h 398849"/>
                <a:gd name="connsiteX23" fmla="*/ 113452 w 398849"/>
                <a:gd name="connsiteY23" fmla="*/ 44890 h 398849"/>
                <a:gd name="connsiteX24" fmla="*/ 90607 w 398849"/>
                <a:gd name="connsiteY24" fmla="*/ 59982 h 398849"/>
                <a:gd name="connsiteX25" fmla="*/ 71156 w 398849"/>
                <a:gd name="connsiteY25" fmla="*/ 45662 h 398849"/>
                <a:gd name="connsiteX26" fmla="*/ 45552 w 398849"/>
                <a:gd name="connsiteY26" fmla="*/ 71322 h 398849"/>
                <a:gd name="connsiteX27" fmla="*/ 59872 w 398849"/>
                <a:gd name="connsiteY27" fmla="*/ 90718 h 398849"/>
                <a:gd name="connsiteX28" fmla="*/ 46325 w 398849"/>
                <a:gd name="connsiteY28" fmla="*/ 110914 h 398849"/>
                <a:gd name="connsiteX29" fmla="*/ 22900 w 398849"/>
                <a:gd name="connsiteY29" fmla="*/ 104927 h 398849"/>
                <a:gd name="connsiteX30" fmla="*/ 8774 w 398849"/>
                <a:gd name="connsiteY30" fmla="*/ 138311 h 398849"/>
                <a:gd name="connsiteX31" fmla="*/ 29356 w 398849"/>
                <a:gd name="connsiteY31" fmla="*/ 150948 h 398849"/>
                <a:gd name="connsiteX32" fmla="*/ 23893 w 398849"/>
                <a:gd name="connsiteY32" fmla="*/ 177794 h 398849"/>
                <a:gd name="connsiteX33" fmla="*/ 0 w 398849"/>
                <a:gd name="connsiteY33" fmla="*/ 181408 h 398849"/>
                <a:gd name="connsiteX34" fmla="*/ 28 w 398849"/>
                <a:gd name="connsiteY34" fmla="*/ 217662 h 398849"/>
                <a:gd name="connsiteX35" fmla="*/ 23893 w 398849"/>
                <a:gd name="connsiteY35" fmla="*/ 221249 h 398849"/>
                <a:gd name="connsiteX36" fmla="*/ 28556 w 398849"/>
                <a:gd name="connsiteY36" fmla="*/ 245087 h 398849"/>
                <a:gd name="connsiteX37" fmla="*/ 7781 w 398849"/>
                <a:gd name="connsiteY37" fmla="*/ 257420 h 398849"/>
                <a:gd name="connsiteX38" fmla="*/ 21383 w 398849"/>
                <a:gd name="connsiteY38" fmla="*/ 291025 h 398849"/>
                <a:gd name="connsiteX39" fmla="*/ 44890 w 398849"/>
                <a:gd name="connsiteY39" fmla="*/ 285397 h 398849"/>
                <a:gd name="connsiteX40" fmla="*/ 59982 w 398849"/>
                <a:gd name="connsiteY40" fmla="*/ 308242 h 398849"/>
                <a:gd name="connsiteX41" fmla="*/ 45662 w 398849"/>
                <a:gd name="connsiteY41" fmla="*/ 327693 h 398849"/>
                <a:gd name="connsiteX42" fmla="*/ 71322 w 398849"/>
                <a:gd name="connsiteY42" fmla="*/ 353297 h 398849"/>
                <a:gd name="connsiteX43" fmla="*/ 90718 w 398849"/>
                <a:gd name="connsiteY43" fmla="*/ 338978 h 398849"/>
                <a:gd name="connsiteX44" fmla="*/ 110914 w 398849"/>
                <a:gd name="connsiteY44" fmla="*/ 352524 h 398849"/>
                <a:gd name="connsiteX45" fmla="*/ 104927 w 398849"/>
                <a:gd name="connsiteY45" fmla="*/ 375949 h 398849"/>
                <a:gd name="connsiteX46" fmla="*/ 138311 w 398849"/>
                <a:gd name="connsiteY46" fmla="*/ 390075 h 398849"/>
                <a:gd name="connsiteX47" fmla="*/ 150948 w 398849"/>
                <a:gd name="connsiteY47" fmla="*/ 369493 h 398849"/>
                <a:gd name="connsiteX48" fmla="*/ 177794 w 398849"/>
                <a:gd name="connsiteY48" fmla="*/ 374956 h 398849"/>
                <a:gd name="connsiteX49" fmla="*/ 181435 w 398849"/>
                <a:gd name="connsiteY49" fmla="*/ 398849 h 398849"/>
                <a:gd name="connsiteX50" fmla="*/ 217689 w 398849"/>
                <a:gd name="connsiteY50" fmla="*/ 398821 h 398849"/>
                <a:gd name="connsiteX51" fmla="*/ 221276 w 398849"/>
                <a:gd name="connsiteY51" fmla="*/ 374956 h 398849"/>
                <a:gd name="connsiteX52" fmla="*/ 245114 w 398849"/>
                <a:gd name="connsiteY52" fmla="*/ 370293 h 398849"/>
                <a:gd name="connsiteX53" fmla="*/ 257447 w 398849"/>
                <a:gd name="connsiteY53" fmla="*/ 391096 h 398849"/>
                <a:gd name="connsiteX54" fmla="*/ 291025 w 398849"/>
                <a:gd name="connsiteY54" fmla="*/ 377494 h 398849"/>
                <a:gd name="connsiteX55" fmla="*/ 285397 w 398849"/>
                <a:gd name="connsiteY55" fmla="*/ 353987 h 398849"/>
                <a:gd name="connsiteX56" fmla="*/ 308242 w 398849"/>
                <a:gd name="connsiteY56" fmla="*/ 338895 h 398849"/>
                <a:gd name="connsiteX57" fmla="*/ 327693 w 398849"/>
                <a:gd name="connsiteY57" fmla="*/ 353214 h 398849"/>
                <a:gd name="connsiteX58" fmla="*/ 353297 w 398849"/>
                <a:gd name="connsiteY58" fmla="*/ 327555 h 398849"/>
                <a:gd name="connsiteX59" fmla="*/ 338978 w 398849"/>
                <a:gd name="connsiteY59" fmla="*/ 308159 h 398849"/>
                <a:gd name="connsiteX60" fmla="*/ 352524 w 398849"/>
                <a:gd name="connsiteY60" fmla="*/ 287963 h 398849"/>
                <a:gd name="connsiteX61" fmla="*/ 375949 w 398849"/>
                <a:gd name="connsiteY61" fmla="*/ 293950 h 398849"/>
                <a:gd name="connsiteX62" fmla="*/ 390075 w 398849"/>
                <a:gd name="connsiteY62" fmla="*/ 260565 h 398849"/>
                <a:gd name="connsiteX63" fmla="*/ 369493 w 398849"/>
                <a:gd name="connsiteY63" fmla="*/ 247929 h 398849"/>
                <a:gd name="connsiteX64" fmla="*/ 374956 w 398849"/>
                <a:gd name="connsiteY64" fmla="*/ 221056 h 398849"/>
                <a:gd name="connsiteX65" fmla="*/ 199425 w 398849"/>
                <a:gd name="connsiteY65" fmla="*/ 333625 h 398849"/>
                <a:gd name="connsiteX66" fmla="*/ 65224 w 398849"/>
                <a:gd name="connsiteY66" fmla="*/ 199425 h 398849"/>
                <a:gd name="connsiteX67" fmla="*/ 199425 w 398849"/>
                <a:gd name="connsiteY67" fmla="*/ 65224 h 398849"/>
                <a:gd name="connsiteX68" fmla="*/ 333625 w 398849"/>
                <a:gd name="connsiteY68" fmla="*/ 199425 h 398849"/>
                <a:gd name="connsiteX69" fmla="*/ 199425 w 398849"/>
                <a:gd name="connsiteY69" fmla="*/ 333625 h 39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398849" h="398849">
                  <a:moveTo>
                    <a:pt x="374956" y="221056"/>
                  </a:moveTo>
                  <a:lnTo>
                    <a:pt x="398849" y="217414"/>
                  </a:lnTo>
                  <a:lnTo>
                    <a:pt x="398821" y="181160"/>
                  </a:lnTo>
                  <a:lnTo>
                    <a:pt x="374956" y="177573"/>
                  </a:lnTo>
                  <a:cubicBezTo>
                    <a:pt x="373935" y="169516"/>
                    <a:pt x="372390" y="161543"/>
                    <a:pt x="370293" y="153735"/>
                  </a:cubicBezTo>
                  <a:lnTo>
                    <a:pt x="391096" y="141402"/>
                  </a:lnTo>
                  <a:lnTo>
                    <a:pt x="377494" y="107796"/>
                  </a:lnTo>
                  <a:lnTo>
                    <a:pt x="353987" y="113425"/>
                  </a:lnTo>
                  <a:cubicBezTo>
                    <a:pt x="349572" y="105451"/>
                    <a:pt x="344523" y="97809"/>
                    <a:pt x="338895" y="90580"/>
                  </a:cubicBezTo>
                  <a:lnTo>
                    <a:pt x="353214" y="71128"/>
                  </a:lnTo>
                  <a:lnTo>
                    <a:pt x="327555" y="45524"/>
                  </a:lnTo>
                  <a:lnTo>
                    <a:pt x="308159" y="59844"/>
                  </a:lnTo>
                  <a:cubicBezTo>
                    <a:pt x="301813" y="54905"/>
                    <a:pt x="295081" y="50380"/>
                    <a:pt x="287963" y="46297"/>
                  </a:cubicBezTo>
                  <a:lnTo>
                    <a:pt x="293950" y="22873"/>
                  </a:lnTo>
                  <a:lnTo>
                    <a:pt x="260565" y="8746"/>
                  </a:lnTo>
                  <a:lnTo>
                    <a:pt x="247929" y="29329"/>
                  </a:lnTo>
                  <a:cubicBezTo>
                    <a:pt x="239045" y="26790"/>
                    <a:pt x="230078" y="24969"/>
                    <a:pt x="221083" y="23866"/>
                  </a:cubicBezTo>
                  <a:lnTo>
                    <a:pt x="217414" y="0"/>
                  </a:lnTo>
                  <a:lnTo>
                    <a:pt x="181160" y="28"/>
                  </a:lnTo>
                  <a:lnTo>
                    <a:pt x="177573" y="23893"/>
                  </a:lnTo>
                  <a:cubicBezTo>
                    <a:pt x="169516" y="24914"/>
                    <a:pt x="161543" y="26459"/>
                    <a:pt x="153735" y="28556"/>
                  </a:cubicBezTo>
                  <a:lnTo>
                    <a:pt x="141402" y="7753"/>
                  </a:lnTo>
                  <a:lnTo>
                    <a:pt x="107824" y="21383"/>
                  </a:lnTo>
                  <a:lnTo>
                    <a:pt x="113452" y="44890"/>
                  </a:lnTo>
                  <a:cubicBezTo>
                    <a:pt x="105479" y="49304"/>
                    <a:pt x="97836" y="54353"/>
                    <a:pt x="90607" y="59982"/>
                  </a:cubicBezTo>
                  <a:lnTo>
                    <a:pt x="71156" y="45662"/>
                  </a:lnTo>
                  <a:lnTo>
                    <a:pt x="45552" y="71322"/>
                  </a:lnTo>
                  <a:lnTo>
                    <a:pt x="59872" y="90718"/>
                  </a:lnTo>
                  <a:cubicBezTo>
                    <a:pt x="54933" y="97064"/>
                    <a:pt x="50408" y="103796"/>
                    <a:pt x="46325" y="110914"/>
                  </a:cubicBezTo>
                  <a:lnTo>
                    <a:pt x="22900" y="104927"/>
                  </a:lnTo>
                  <a:lnTo>
                    <a:pt x="8774" y="138311"/>
                  </a:lnTo>
                  <a:lnTo>
                    <a:pt x="29356" y="150948"/>
                  </a:lnTo>
                  <a:cubicBezTo>
                    <a:pt x="26818" y="159832"/>
                    <a:pt x="24997" y="168799"/>
                    <a:pt x="23893" y="177794"/>
                  </a:cubicBezTo>
                  <a:lnTo>
                    <a:pt x="0" y="181408"/>
                  </a:lnTo>
                  <a:lnTo>
                    <a:pt x="28" y="217662"/>
                  </a:lnTo>
                  <a:lnTo>
                    <a:pt x="23893" y="221249"/>
                  </a:lnTo>
                  <a:cubicBezTo>
                    <a:pt x="24914" y="229305"/>
                    <a:pt x="26459" y="237279"/>
                    <a:pt x="28556" y="245087"/>
                  </a:cubicBezTo>
                  <a:lnTo>
                    <a:pt x="7781" y="257420"/>
                  </a:lnTo>
                  <a:lnTo>
                    <a:pt x="21383" y="291025"/>
                  </a:lnTo>
                  <a:lnTo>
                    <a:pt x="44890" y="285397"/>
                  </a:lnTo>
                  <a:cubicBezTo>
                    <a:pt x="49304" y="293370"/>
                    <a:pt x="54353" y="301013"/>
                    <a:pt x="59982" y="308242"/>
                  </a:cubicBezTo>
                  <a:lnTo>
                    <a:pt x="45662" y="327693"/>
                  </a:lnTo>
                  <a:lnTo>
                    <a:pt x="71322" y="353297"/>
                  </a:lnTo>
                  <a:lnTo>
                    <a:pt x="90718" y="338978"/>
                  </a:lnTo>
                  <a:cubicBezTo>
                    <a:pt x="97064" y="343916"/>
                    <a:pt x="103796" y="348441"/>
                    <a:pt x="110914" y="352524"/>
                  </a:cubicBezTo>
                  <a:lnTo>
                    <a:pt x="104927" y="375949"/>
                  </a:lnTo>
                  <a:lnTo>
                    <a:pt x="138311" y="390075"/>
                  </a:lnTo>
                  <a:lnTo>
                    <a:pt x="150948" y="369493"/>
                  </a:lnTo>
                  <a:cubicBezTo>
                    <a:pt x="159832" y="372031"/>
                    <a:pt x="168799" y="373852"/>
                    <a:pt x="177794" y="374956"/>
                  </a:cubicBezTo>
                  <a:lnTo>
                    <a:pt x="181435" y="398849"/>
                  </a:lnTo>
                  <a:lnTo>
                    <a:pt x="217689" y="398821"/>
                  </a:lnTo>
                  <a:lnTo>
                    <a:pt x="221276" y="374956"/>
                  </a:lnTo>
                  <a:cubicBezTo>
                    <a:pt x="229333" y="373935"/>
                    <a:pt x="237306" y="372390"/>
                    <a:pt x="245114" y="370293"/>
                  </a:cubicBezTo>
                  <a:lnTo>
                    <a:pt x="257447" y="391096"/>
                  </a:lnTo>
                  <a:lnTo>
                    <a:pt x="291025" y="377494"/>
                  </a:lnTo>
                  <a:lnTo>
                    <a:pt x="285397" y="353987"/>
                  </a:lnTo>
                  <a:cubicBezTo>
                    <a:pt x="293370" y="349572"/>
                    <a:pt x="301013" y="344523"/>
                    <a:pt x="308242" y="338895"/>
                  </a:cubicBezTo>
                  <a:lnTo>
                    <a:pt x="327693" y="353214"/>
                  </a:lnTo>
                  <a:lnTo>
                    <a:pt x="353297" y="327555"/>
                  </a:lnTo>
                  <a:lnTo>
                    <a:pt x="338978" y="308159"/>
                  </a:lnTo>
                  <a:cubicBezTo>
                    <a:pt x="343916" y="301813"/>
                    <a:pt x="348441" y="295081"/>
                    <a:pt x="352524" y="287963"/>
                  </a:cubicBezTo>
                  <a:lnTo>
                    <a:pt x="375949" y="293950"/>
                  </a:lnTo>
                  <a:lnTo>
                    <a:pt x="390075" y="260565"/>
                  </a:lnTo>
                  <a:lnTo>
                    <a:pt x="369493" y="247929"/>
                  </a:lnTo>
                  <a:cubicBezTo>
                    <a:pt x="372031" y="238989"/>
                    <a:pt x="373824" y="230022"/>
                    <a:pt x="374956" y="221056"/>
                  </a:cubicBezTo>
                  <a:close/>
                  <a:moveTo>
                    <a:pt x="199425" y="333625"/>
                  </a:moveTo>
                  <a:cubicBezTo>
                    <a:pt x="125289" y="333625"/>
                    <a:pt x="65224" y="273533"/>
                    <a:pt x="65224" y="199425"/>
                  </a:cubicBezTo>
                  <a:cubicBezTo>
                    <a:pt x="65224" y="125289"/>
                    <a:pt x="125316" y="65224"/>
                    <a:pt x="199425" y="65224"/>
                  </a:cubicBezTo>
                  <a:cubicBezTo>
                    <a:pt x="273533" y="65224"/>
                    <a:pt x="333625" y="125316"/>
                    <a:pt x="333625" y="199425"/>
                  </a:cubicBezTo>
                  <a:cubicBezTo>
                    <a:pt x="333625" y="273533"/>
                    <a:pt x="273533" y="333625"/>
                    <a:pt x="199425" y="333625"/>
                  </a:cubicBezTo>
                  <a:close/>
                </a:path>
              </a:pathLst>
            </a:custGeom>
            <a:solidFill>
              <a:srgbClr val="50E6FF"/>
            </a:solidFill>
            <a:ln w="4992" cap="flat">
              <a:noFill/>
              <a:prstDash val="solid"/>
              <a:miter/>
            </a:ln>
          </p:spPr>
          <p:txBody>
            <a:bodyPr rtlCol="0" anchor="ctr"/>
            <a:lstStyle/>
            <a:p>
              <a:pPr marL="0" marR="0" lvl="0" indent="0" defTabSz="1828663"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sp>
          <p:nvSpPr>
            <p:cNvPr id="396" name="Freeform 6">
              <a:extLst>
                <a:ext uri="{FF2B5EF4-FFF2-40B4-BE49-F238E27FC236}">
                  <a16:creationId xmlns:a16="http://schemas.microsoft.com/office/drawing/2014/main" id="{ED0D59F4-E93B-4D4B-9E68-898620C434F2}"/>
                </a:ext>
              </a:extLst>
            </p:cNvPr>
            <p:cNvSpPr/>
            <p:nvPr/>
          </p:nvSpPr>
          <p:spPr>
            <a:xfrm>
              <a:off x="4602603" y="4820780"/>
              <a:ext cx="104816" cy="208915"/>
            </a:xfrm>
            <a:custGeom>
              <a:avLst/>
              <a:gdLst>
                <a:gd name="connsiteX0" fmla="*/ 0 w 104816"/>
                <a:gd name="connsiteY0" fmla="*/ 208916 h 208915"/>
                <a:gd name="connsiteX1" fmla="*/ 0 w 104816"/>
                <a:gd name="connsiteY1" fmla="*/ 192361 h 208915"/>
                <a:gd name="connsiteX2" fmla="*/ 88262 w 104816"/>
                <a:gd name="connsiteY2" fmla="*/ 104458 h 208915"/>
                <a:gd name="connsiteX3" fmla="*/ 0 w 104816"/>
                <a:gd name="connsiteY3" fmla="*/ 16554 h 208915"/>
                <a:gd name="connsiteX4" fmla="*/ 0 w 104816"/>
                <a:gd name="connsiteY4" fmla="*/ 0 h 208915"/>
                <a:gd name="connsiteX5" fmla="*/ 104817 w 104816"/>
                <a:gd name="connsiteY5" fmla="*/ 104458 h 208915"/>
                <a:gd name="connsiteX6" fmla="*/ 0 w 104816"/>
                <a:gd name="connsiteY6" fmla="*/ 208916 h 208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816" h="208915">
                  <a:moveTo>
                    <a:pt x="0" y="208916"/>
                  </a:moveTo>
                  <a:lnTo>
                    <a:pt x="0" y="192361"/>
                  </a:lnTo>
                  <a:cubicBezTo>
                    <a:pt x="48670" y="192361"/>
                    <a:pt x="88262" y="152934"/>
                    <a:pt x="88262" y="104458"/>
                  </a:cubicBezTo>
                  <a:cubicBezTo>
                    <a:pt x="88262" y="55981"/>
                    <a:pt x="48670" y="16554"/>
                    <a:pt x="0" y="16554"/>
                  </a:cubicBezTo>
                  <a:lnTo>
                    <a:pt x="0" y="0"/>
                  </a:lnTo>
                  <a:cubicBezTo>
                    <a:pt x="57802" y="0"/>
                    <a:pt x="104817" y="46876"/>
                    <a:pt x="104817" y="104458"/>
                  </a:cubicBezTo>
                  <a:cubicBezTo>
                    <a:pt x="104817" y="162039"/>
                    <a:pt x="57775" y="208916"/>
                    <a:pt x="0" y="208916"/>
                  </a:cubicBezTo>
                  <a:close/>
                </a:path>
              </a:pathLst>
            </a:custGeom>
            <a:solidFill>
              <a:srgbClr val="0078D4"/>
            </a:solidFill>
            <a:ln w="4992" cap="flat">
              <a:noFill/>
              <a:prstDash val="solid"/>
              <a:miter/>
            </a:ln>
          </p:spPr>
          <p:txBody>
            <a:bodyPr rot="0" spcFirstLastPara="0" vertOverflow="overflow" horzOverflow="overflow" vert="horz" wrap="square" lIns="182877" tIns="91439" rIns="182877" bIns="91439" numCol="1" spcCol="0" rtlCol="0" fromWordArt="0" anchor="ctr" anchorCtr="0" forceAA="0" compatLnSpc="1">
              <a:prstTxWarp prst="textNoShape">
                <a:avLst/>
              </a:prstTxWarp>
              <a:noAutofit/>
            </a:bodyPr>
            <a:lstStyle/>
            <a:p>
              <a:pPr marL="0" marR="0" lvl="0" indent="0" defTabSz="1828663"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sp>
          <p:nvSpPr>
            <p:cNvPr id="397" name="Freeform 7">
              <a:extLst>
                <a:ext uri="{FF2B5EF4-FFF2-40B4-BE49-F238E27FC236}">
                  <a16:creationId xmlns:a16="http://schemas.microsoft.com/office/drawing/2014/main" id="{314A5528-7FB9-46CC-A18C-B09C41FDCB3C}"/>
                </a:ext>
              </a:extLst>
            </p:cNvPr>
            <p:cNvSpPr/>
            <p:nvPr/>
          </p:nvSpPr>
          <p:spPr>
            <a:xfrm>
              <a:off x="4539993" y="4862617"/>
              <a:ext cx="125205" cy="125205"/>
            </a:xfrm>
            <a:custGeom>
              <a:avLst/>
              <a:gdLst>
                <a:gd name="connsiteX0" fmla="*/ 62603 w 125205"/>
                <a:gd name="connsiteY0" fmla="*/ 125206 h 125205"/>
                <a:gd name="connsiteX1" fmla="*/ 0 w 125205"/>
                <a:gd name="connsiteY1" fmla="*/ 62603 h 125205"/>
                <a:gd name="connsiteX2" fmla="*/ 62603 w 125205"/>
                <a:gd name="connsiteY2" fmla="*/ 0 h 125205"/>
                <a:gd name="connsiteX3" fmla="*/ 125206 w 125205"/>
                <a:gd name="connsiteY3" fmla="*/ 62603 h 125205"/>
                <a:gd name="connsiteX4" fmla="*/ 108652 w 125205"/>
                <a:gd name="connsiteY4" fmla="*/ 62603 h 125205"/>
                <a:gd name="connsiteX5" fmla="*/ 62603 w 125205"/>
                <a:gd name="connsiteY5" fmla="*/ 16554 h 125205"/>
                <a:gd name="connsiteX6" fmla="*/ 16554 w 125205"/>
                <a:gd name="connsiteY6" fmla="*/ 62603 h 125205"/>
                <a:gd name="connsiteX7" fmla="*/ 62603 w 125205"/>
                <a:gd name="connsiteY7" fmla="*/ 108652 h 125205"/>
                <a:gd name="connsiteX8" fmla="*/ 62603 w 125205"/>
                <a:gd name="connsiteY8" fmla="*/ 125206 h 1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205" h="125205">
                  <a:moveTo>
                    <a:pt x="62603" y="125206"/>
                  </a:moveTo>
                  <a:cubicBezTo>
                    <a:pt x="28087" y="125206"/>
                    <a:pt x="0" y="97119"/>
                    <a:pt x="0" y="62603"/>
                  </a:cubicBezTo>
                  <a:cubicBezTo>
                    <a:pt x="0" y="28087"/>
                    <a:pt x="28087" y="0"/>
                    <a:pt x="62603" y="0"/>
                  </a:cubicBezTo>
                  <a:cubicBezTo>
                    <a:pt x="97119" y="0"/>
                    <a:pt x="125206" y="28087"/>
                    <a:pt x="125206" y="62603"/>
                  </a:cubicBezTo>
                  <a:lnTo>
                    <a:pt x="108652" y="62603"/>
                  </a:lnTo>
                  <a:cubicBezTo>
                    <a:pt x="108652" y="37220"/>
                    <a:pt x="87986" y="16554"/>
                    <a:pt x="62603" y="16554"/>
                  </a:cubicBezTo>
                  <a:cubicBezTo>
                    <a:pt x="37220" y="16554"/>
                    <a:pt x="16554" y="37220"/>
                    <a:pt x="16554" y="62603"/>
                  </a:cubicBezTo>
                  <a:cubicBezTo>
                    <a:pt x="16554" y="87986"/>
                    <a:pt x="37220" y="108652"/>
                    <a:pt x="62603" y="108652"/>
                  </a:cubicBezTo>
                  <a:lnTo>
                    <a:pt x="62603" y="125206"/>
                  </a:lnTo>
                  <a:close/>
                </a:path>
              </a:pathLst>
            </a:custGeom>
            <a:solidFill>
              <a:srgbClr val="0078D4"/>
            </a:solidFill>
            <a:ln w="4992" cap="flat">
              <a:noFill/>
              <a:prstDash val="solid"/>
              <a:miter/>
            </a:ln>
          </p:spPr>
          <p:txBody>
            <a:bodyPr rot="0" spcFirstLastPara="0" vertOverflow="overflow" horzOverflow="overflow" vert="horz" wrap="square" lIns="182877" tIns="91439" rIns="182877" bIns="91439" numCol="1" spcCol="0" rtlCol="0" fromWordArt="0" anchor="ctr" anchorCtr="0" forceAA="0" compatLnSpc="1">
              <a:prstTxWarp prst="textNoShape">
                <a:avLst/>
              </a:prstTxWarp>
              <a:noAutofit/>
            </a:bodyPr>
            <a:lstStyle/>
            <a:p>
              <a:pPr marL="0" marR="0" lvl="0" indent="0" defTabSz="1828663"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sp>
          <p:nvSpPr>
            <p:cNvPr id="398" name="Freeform 8">
              <a:extLst>
                <a:ext uri="{FF2B5EF4-FFF2-40B4-BE49-F238E27FC236}">
                  <a16:creationId xmlns:a16="http://schemas.microsoft.com/office/drawing/2014/main" id="{BA207218-A548-424A-864F-E3AFBE661FAB}"/>
                </a:ext>
              </a:extLst>
            </p:cNvPr>
            <p:cNvSpPr/>
            <p:nvPr/>
          </p:nvSpPr>
          <p:spPr>
            <a:xfrm>
              <a:off x="4497782" y="4925242"/>
              <a:ext cx="104816" cy="104457"/>
            </a:xfrm>
            <a:custGeom>
              <a:avLst/>
              <a:gdLst>
                <a:gd name="connsiteX0" fmla="*/ 104817 w 104816"/>
                <a:gd name="connsiteY0" fmla="*/ 104458 h 104457"/>
                <a:gd name="connsiteX1" fmla="*/ 0 w 104816"/>
                <a:gd name="connsiteY1" fmla="*/ 0 h 104457"/>
                <a:gd name="connsiteX2" fmla="*/ 16554 w 104816"/>
                <a:gd name="connsiteY2" fmla="*/ 0 h 104457"/>
                <a:gd name="connsiteX3" fmla="*/ 104817 w 104816"/>
                <a:gd name="connsiteY3" fmla="*/ 87904 h 104457"/>
                <a:gd name="connsiteX4" fmla="*/ 104817 w 104816"/>
                <a:gd name="connsiteY4" fmla="*/ 104458 h 104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16" h="104457">
                  <a:moveTo>
                    <a:pt x="104817" y="104458"/>
                  </a:moveTo>
                  <a:cubicBezTo>
                    <a:pt x="47014" y="104458"/>
                    <a:pt x="0" y="57581"/>
                    <a:pt x="0" y="0"/>
                  </a:cubicBezTo>
                  <a:lnTo>
                    <a:pt x="16554" y="0"/>
                  </a:lnTo>
                  <a:cubicBezTo>
                    <a:pt x="16554" y="48477"/>
                    <a:pt x="56147" y="87904"/>
                    <a:pt x="104817" y="87904"/>
                  </a:cubicBezTo>
                  <a:lnTo>
                    <a:pt x="104817" y="104458"/>
                  </a:lnTo>
                  <a:close/>
                </a:path>
              </a:pathLst>
            </a:custGeom>
            <a:solidFill>
              <a:srgbClr val="28A8EA"/>
            </a:solidFill>
            <a:ln w="4992" cap="flat">
              <a:noFill/>
              <a:prstDash val="solid"/>
              <a:miter/>
            </a:ln>
          </p:spPr>
          <p:txBody>
            <a:bodyPr rtlCol="0" anchor="ctr"/>
            <a:lstStyle/>
            <a:p>
              <a:pPr marL="0" marR="0" lvl="0" indent="0" defTabSz="1828663"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sp>
          <p:nvSpPr>
            <p:cNvPr id="399" name="Freeform 9">
              <a:extLst>
                <a:ext uri="{FF2B5EF4-FFF2-40B4-BE49-F238E27FC236}">
                  <a16:creationId xmlns:a16="http://schemas.microsoft.com/office/drawing/2014/main" id="{C4816623-EBE0-4B83-B780-E6238F9E9003}"/>
                </a:ext>
              </a:extLst>
            </p:cNvPr>
            <p:cNvSpPr/>
            <p:nvPr/>
          </p:nvSpPr>
          <p:spPr>
            <a:xfrm>
              <a:off x="4539962" y="4862646"/>
              <a:ext cx="125205" cy="62602"/>
            </a:xfrm>
            <a:custGeom>
              <a:avLst/>
              <a:gdLst>
                <a:gd name="connsiteX0" fmla="*/ 125206 w 125205"/>
                <a:gd name="connsiteY0" fmla="*/ 62603 h 62602"/>
                <a:gd name="connsiteX1" fmla="*/ 108652 w 125205"/>
                <a:gd name="connsiteY1" fmla="*/ 62603 h 62602"/>
                <a:gd name="connsiteX2" fmla="*/ 62603 w 125205"/>
                <a:gd name="connsiteY2" fmla="*/ 16554 h 62602"/>
                <a:gd name="connsiteX3" fmla="*/ 16554 w 125205"/>
                <a:gd name="connsiteY3" fmla="*/ 62603 h 62602"/>
                <a:gd name="connsiteX4" fmla="*/ 0 w 125205"/>
                <a:gd name="connsiteY4" fmla="*/ 62603 h 62602"/>
                <a:gd name="connsiteX5" fmla="*/ 62603 w 125205"/>
                <a:gd name="connsiteY5" fmla="*/ 0 h 62602"/>
                <a:gd name="connsiteX6" fmla="*/ 125206 w 125205"/>
                <a:gd name="connsiteY6" fmla="*/ 62603 h 62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205" h="62602">
                  <a:moveTo>
                    <a:pt x="125206" y="62603"/>
                  </a:moveTo>
                  <a:lnTo>
                    <a:pt x="108652" y="62603"/>
                  </a:lnTo>
                  <a:cubicBezTo>
                    <a:pt x="108652" y="37220"/>
                    <a:pt x="87986" y="16554"/>
                    <a:pt x="62603" y="16554"/>
                  </a:cubicBezTo>
                  <a:cubicBezTo>
                    <a:pt x="37220" y="16554"/>
                    <a:pt x="16554" y="37220"/>
                    <a:pt x="16554" y="62603"/>
                  </a:cubicBezTo>
                  <a:lnTo>
                    <a:pt x="0" y="62603"/>
                  </a:lnTo>
                  <a:cubicBezTo>
                    <a:pt x="0" y="28087"/>
                    <a:pt x="28087" y="0"/>
                    <a:pt x="62603" y="0"/>
                  </a:cubicBezTo>
                  <a:cubicBezTo>
                    <a:pt x="97146" y="0"/>
                    <a:pt x="125206" y="28087"/>
                    <a:pt x="125206" y="62603"/>
                  </a:cubicBezTo>
                  <a:close/>
                </a:path>
              </a:pathLst>
            </a:custGeom>
            <a:solidFill>
              <a:srgbClr val="50E6FF"/>
            </a:solidFill>
            <a:ln w="4992" cap="flat">
              <a:noFill/>
              <a:prstDash val="solid"/>
              <a:miter/>
            </a:ln>
          </p:spPr>
          <p:txBody>
            <a:bodyPr rtlCol="0" anchor="ctr"/>
            <a:lstStyle/>
            <a:p>
              <a:pPr marL="0" marR="0" lvl="0" indent="0" defTabSz="1828663" eaLnBrk="1" fontAlgn="auto" latinLnBrk="0" hangingPunct="1">
                <a:lnSpc>
                  <a:spcPct val="100000"/>
                </a:lnSpc>
                <a:spcBef>
                  <a:spcPts val="0"/>
                </a:spcBef>
                <a:spcAft>
                  <a:spcPts val="0"/>
                </a:spcAft>
                <a:buClrTx/>
                <a:buSzTx/>
                <a:buFontTx/>
                <a:buNone/>
                <a:tabLst/>
                <a:defRPr/>
              </a:pPr>
              <a:endParaRPr kumimoji="0" lang="en-US" sz="3530" b="0" i="0" u="none" strike="noStrike" kern="0" cap="none" spc="0" normalizeH="0" baseline="0" noProof="0">
                <a:ln>
                  <a:noFill/>
                </a:ln>
                <a:solidFill>
                  <a:srgbClr val="FFFFFF"/>
                </a:solidFill>
                <a:effectLst/>
                <a:uLnTx/>
                <a:uFillTx/>
                <a:latin typeface="Segoe UI"/>
              </a:endParaRPr>
            </a:p>
          </p:txBody>
        </p:sp>
      </p:grpSp>
      <p:sp>
        <p:nvSpPr>
          <p:cNvPr id="379" name="TextBox 378">
            <a:extLst>
              <a:ext uri="{FF2B5EF4-FFF2-40B4-BE49-F238E27FC236}">
                <a16:creationId xmlns:a16="http://schemas.microsoft.com/office/drawing/2014/main" id="{0B8742FA-F8DA-45A3-B5EE-B230D05E97F3}"/>
              </a:ext>
            </a:extLst>
          </p:cNvPr>
          <p:cNvSpPr txBox="1"/>
          <p:nvPr/>
        </p:nvSpPr>
        <p:spPr>
          <a:xfrm>
            <a:off x="10164956" y="1335221"/>
            <a:ext cx="3781644" cy="609398"/>
          </a:xfrm>
          <a:prstGeom prst="rect">
            <a:avLst/>
          </a:prstGeom>
          <a:noFill/>
        </p:spPr>
        <p:txBody>
          <a:bodyPr wrap="square" lIns="0" tIns="0" rIns="0" bIns="0"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kern="0" cap="none" spc="0" normalizeH="0" baseline="0">
                <a:ln>
                  <a:noFill/>
                </a:ln>
                <a:effectLst>
                  <a:outerShdw blurRad="127000" dir="5400000" algn="ctr" rotWithShape="0">
                    <a:srgbClr val="000000">
                      <a:alpha val="45000"/>
                    </a:srgbClr>
                  </a:outerShdw>
                </a:effectLst>
                <a:uLnTx/>
                <a:uFillTx/>
                <a:latin typeface="Segoe UI"/>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1828663">
              <a:lnSpc>
                <a:spcPct val="90000"/>
              </a:lnSpc>
              <a:defRPr/>
            </a:pPr>
            <a:r>
              <a:rPr lang="en-US" sz="4400">
                <a:solidFill>
                  <a:srgbClr val="FFFFFF"/>
                </a:solidFill>
                <a:latin typeface="Segoe UI Semibold"/>
              </a:rPr>
              <a:t>Requirements</a:t>
            </a:r>
          </a:p>
        </p:txBody>
      </p:sp>
      <p:sp>
        <p:nvSpPr>
          <p:cNvPr id="381" name="TextBox 380">
            <a:extLst>
              <a:ext uri="{FF2B5EF4-FFF2-40B4-BE49-F238E27FC236}">
                <a16:creationId xmlns:a16="http://schemas.microsoft.com/office/drawing/2014/main" id="{5BA98E25-E49C-4E6A-905E-47E0920EC34D}"/>
              </a:ext>
            </a:extLst>
          </p:cNvPr>
          <p:cNvSpPr txBox="1"/>
          <p:nvPr/>
        </p:nvSpPr>
        <p:spPr>
          <a:xfrm>
            <a:off x="4621015" y="11344032"/>
            <a:ext cx="3781644" cy="609398"/>
          </a:xfrm>
          <a:prstGeom prst="rect">
            <a:avLst/>
          </a:prstGeom>
          <a:noFill/>
        </p:spPr>
        <p:txBody>
          <a:bodyPr wrap="square" lIns="0" tIns="0" rIns="0" bIns="0" anchor="ctr" anchorCtr="0">
            <a:spAutoFit/>
          </a:bodyPr>
          <a:lstStyle/>
          <a:p>
            <a:pPr algn="r" defTabSz="1828729">
              <a:lnSpc>
                <a:spcPct val="90000"/>
              </a:lnSpc>
              <a:defRPr/>
            </a:pPr>
            <a:r>
              <a:rPr lang="en-US" sz="4400" b="1" kern="0">
                <a:solidFill>
                  <a:srgbClr val="FFFFFF"/>
                </a:solidFill>
                <a:effectLst>
                  <a:outerShdw blurRad="127000" dir="5400000" algn="ctr" rotWithShape="0">
                    <a:srgbClr val="000000">
                      <a:alpha val="45000"/>
                    </a:srgbClr>
                  </a:outerShdw>
                </a:effectLst>
                <a:latin typeface="Segoe UI Semibold"/>
              </a:rPr>
              <a:t>Infrastructure</a:t>
            </a:r>
          </a:p>
        </p:txBody>
      </p:sp>
      <p:sp>
        <p:nvSpPr>
          <p:cNvPr id="380" name="TextBox 379">
            <a:extLst>
              <a:ext uri="{FF2B5EF4-FFF2-40B4-BE49-F238E27FC236}">
                <a16:creationId xmlns:a16="http://schemas.microsoft.com/office/drawing/2014/main" id="{6D1BBB92-9743-4E39-AE42-2D585BC82747}"/>
              </a:ext>
            </a:extLst>
          </p:cNvPr>
          <p:cNvSpPr txBox="1"/>
          <p:nvPr/>
        </p:nvSpPr>
        <p:spPr>
          <a:xfrm>
            <a:off x="16622463" y="11169078"/>
            <a:ext cx="3781644" cy="609398"/>
          </a:xfrm>
          <a:prstGeom prst="rect">
            <a:avLst/>
          </a:prstGeom>
          <a:noFill/>
        </p:spPr>
        <p:txBody>
          <a:bodyPr wrap="square" lIns="0" tIns="0" rIns="0" bIns="0" anchor="ctr" anchorCtr="0">
            <a:spAutoFit/>
          </a:bodyPr>
          <a:lstStyle>
            <a:defPPr>
              <a:defRPr lang="en-US"/>
            </a:defPPr>
            <a:lvl1pPr marR="0" lvl="0" indent="0" algn="ctr" fontAlgn="auto">
              <a:lnSpc>
                <a:spcPct val="100000"/>
              </a:lnSpc>
              <a:spcBef>
                <a:spcPts val="0"/>
              </a:spcBef>
              <a:spcAft>
                <a:spcPts val="0"/>
              </a:spcAft>
              <a:buClrTx/>
              <a:buSzTx/>
              <a:buFontTx/>
              <a:buNone/>
              <a:tabLst/>
              <a:defRPr kumimoji="0" sz="2000" b="1" i="0" u="none" strike="noStrike" kern="0" cap="none" spc="0" normalizeH="0" baseline="0">
                <a:ln>
                  <a:noFill/>
                </a:ln>
                <a:effectLst>
                  <a:outerShdw blurRad="127000" dir="5400000" algn="ctr" rotWithShape="0">
                    <a:srgbClr val="000000">
                      <a:alpha val="45000"/>
                    </a:srgbClr>
                  </a:outerShdw>
                </a:effectLst>
                <a:uLnTx/>
                <a:uFillTx/>
                <a:latin typeface="Segoe UI"/>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l" defTabSz="1828663">
              <a:lnSpc>
                <a:spcPct val="90000"/>
              </a:lnSpc>
              <a:defRPr/>
            </a:pPr>
            <a:r>
              <a:rPr lang="en-US" sz="4400">
                <a:solidFill>
                  <a:srgbClr val="FFFFFF"/>
                </a:solidFill>
                <a:latin typeface="Segoe UI Semibold"/>
              </a:rPr>
              <a:t>Architecture</a:t>
            </a:r>
          </a:p>
        </p:txBody>
      </p:sp>
    </p:spTree>
    <p:extLst>
      <p:ext uri="{BB962C8B-B14F-4D97-AF65-F5344CB8AC3E}">
        <p14:creationId xmlns:p14="http://schemas.microsoft.com/office/powerpoint/2010/main" val="104990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382"/>
                                        </p:tgtEl>
                                        <p:attrNameLst>
                                          <p:attrName>style.visibility</p:attrName>
                                        </p:attrNameLst>
                                      </p:cBhvr>
                                      <p:to>
                                        <p:strVal val="visible"/>
                                      </p:to>
                                    </p:set>
                                    <p:animEffect transition="in" filter="wheel(1)">
                                      <p:cBhvr>
                                        <p:cTn id="7" dur="2000"/>
                                        <p:tgtEl>
                                          <p:spTgt spid="382"/>
                                        </p:tgtEl>
                                      </p:cBhvr>
                                    </p:animEffect>
                                  </p:childTnLst>
                                </p:cTn>
                              </p:par>
                            </p:childTnLst>
                          </p:cTn>
                        </p:par>
                        <p:par>
                          <p:cTn id="8" fill="hold">
                            <p:stCondLst>
                              <p:cond delay="2000"/>
                            </p:stCondLst>
                            <p:childTnLst>
                              <p:par>
                                <p:cTn id="9" presetID="21" presetClass="entr" presetSubtype="1" fill="hold" nodeType="afterEffect">
                                  <p:stCondLst>
                                    <p:cond delay="0"/>
                                  </p:stCondLst>
                                  <p:childTnLst>
                                    <p:set>
                                      <p:cBhvr>
                                        <p:cTn id="10" dur="1" fill="hold">
                                          <p:stCondLst>
                                            <p:cond delay="0"/>
                                          </p:stCondLst>
                                        </p:cTn>
                                        <p:tgtEl>
                                          <p:spTgt spid="208"/>
                                        </p:tgtEl>
                                        <p:attrNameLst>
                                          <p:attrName>style.visibility</p:attrName>
                                        </p:attrNameLst>
                                      </p:cBhvr>
                                      <p:to>
                                        <p:strVal val="visible"/>
                                      </p:to>
                                    </p:set>
                                    <p:animEffect transition="in" filter="wheel(1)">
                                      <p:cBhvr>
                                        <p:cTn id="11" dur="2000"/>
                                        <p:tgtEl>
                                          <p:spTgt spid="208"/>
                                        </p:tgtEl>
                                      </p:cBhvr>
                                    </p:animEffect>
                                  </p:childTnLst>
                                </p:cTn>
                              </p:par>
                            </p:childTnLst>
                          </p:cTn>
                        </p:par>
                        <p:par>
                          <p:cTn id="12" fill="hold">
                            <p:stCondLst>
                              <p:cond delay="4000"/>
                            </p:stCondLst>
                            <p:childTnLst>
                              <p:par>
                                <p:cTn id="13" presetID="10" presetClass="entr" presetSubtype="0" fill="hold" grpId="0" nodeType="afterEffect">
                                  <p:stCondLst>
                                    <p:cond delay="0"/>
                                  </p:stCondLst>
                                  <p:childTnLst>
                                    <p:set>
                                      <p:cBhvr>
                                        <p:cTn id="14" dur="1" fill="hold">
                                          <p:stCondLst>
                                            <p:cond delay="0"/>
                                          </p:stCondLst>
                                        </p:cTn>
                                        <p:tgtEl>
                                          <p:spTgt spid="391"/>
                                        </p:tgtEl>
                                        <p:attrNameLst>
                                          <p:attrName>style.visibility</p:attrName>
                                        </p:attrNameLst>
                                      </p:cBhvr>
                                      <p:to>
                                        <p:strVal val="visible"/>
                                      </p:to>
                                    </p:set>
                                    <p:animEffect transition="in" filter="fade">
                                      <p:cBhvr>
                                        <p:cTn id="15" dur="500"/>
                                        <p:tgtEl>
                                          <p:spTgt spid="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80E3F8-838D-4081-A97F-095D6E094B34}"/>
              </a:ext>
            </a:extLst>
          </p:cNvPr>
          <p:cNvPicPr>
            <a:picLocks noChangeAspect="1"/>
          </p:cNvPicPr>
          <p:nvPr/>
        </p:nvPicPr>
        <p:blipFill rotWithShape="1">
          <a:blip r:embed="rId3">
            <a:extLst>
              <a:ext uri="{28A0092B-C50C-407E-A947-70E740481C1C}">
                <a14:useLocalDpi xmlns:a14="http://schemas.microsoft.com/office/drawing/2010/main" val="0"/>
              </a:ext>
            </a:extLst>
          </a:blip>
          <a:srcRect t="4075" b="11666"/>
          <a:stretch/>
        </p:blipFill>
        <p:spPr>
          <a:xfrm>
            <a:off x="41" y="101"/>
            <a:ext cx="24387136" cy="13715821"/>
          </a:xfrm>
          <a:prstGeom prst="rect">
            <a:avLst/>
          </a:prstGeom>
          <a:noFill/>
        </p:spPr>
      </p:pic>
      <p:sp>
        <p:nvSpPr>
          <p:cNvPr id="4" name="Rectangle 3">
            <a:extLst>
              <a:ext uri="{FF2B5EF4-FFF2-40B4-BE49-F238E27FC236}">
                <a16:creationId xmlns:a16="http://schemas.microsoft.com/office/drawing/2014/main" id="{6CEAA602-C53B-4F8A-B097-0B9C859141FC}"/>
              </a:ext>
              <a:ext uri="{C183D7F6-B498-43B3-948B-1728B52AA6E4}">
                <adec:decorative xmlns:adec="http://schemas.microsoft.com/office/drawing/2017/decorative" val="1"/>
              </a:ext>
            </a:extLst>
          </p:cNvPr>
          <p:cNvSpPr/>
          <p:nvPr/>
        </p:nvSpPr>
        <p:spPr bwMode="auto">
          <a:xfrm>
            <a:off x="1731" y="81"/>
            <a:ext cx="24383716" cy="13715842"/>
          </a:xfrm>
          <a:prstGeom prst="rect">
            <a:avLst/>
          </a:prstGeom>
          <a:solidFill>
            <a:schemeClr val="bg1">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56" tIns="292606" rIns="365756" bIns="292606" numCol="1" spcCol="0" rtlCol="0" fromWordArt="0" anchor="t" anchorCtr="0" forceAA="0" compatLnSpc="1">
            <a:prstTxWarp prst="textNoShape">
              <a:avLst/>
            </a:prstTxWarp>
            <a:noAutofit/>
          </a:bodyPr>
          <a:lstStyle/>
          <a:p>
            <a:pPr defTabSz="1864871" fontAlgn="base">
              <a:spcBef>
                <a:spcPct val="0"/>
              </a:spcBef>
              <a:spcAft>
                <a:spcPct val="0"/>
              </a:spcAft>
              <a:defRPr/>
            </a:pPr>
            <a:endParaRPr lang="en-US" sz="48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FC8E94F0-C9EE-4001-8923-97CE529424E0}"/>
              </a:ext>
            </a:extLst>
          </p:cNvPr>
          <p:cNvSpPr txBox="1"/>
          <p:nvPr/>
        </p:nvSpPr>
        <p:spPr>
          <a:xfrm>
            <a:off x="-3458" y="5554173"/>
            <a:ext cx="24387175" cy="2607655"/>
          </a:xfrm>
          <a:prstGeom prst="rect">
            <a:avLst/>
          </a:prstGeom>
          <a:solidFill>
            <a:srgbClr val="0078D4"/>
          </a:solidFill>
        </p:spPr>
        <p:txBody>
          <a:bodyPr wrap="square" lIns="0" tIns="0" rIns="0" bIns="0" rtlCol="0" anchor="ctr">
            <a:noAutofit/>
          </a:bodyPr>
          <a:lstStyle/>
          <a:p>
            <a:pPr algn="ctr" defTabSz="1829014"/>
            <a:r>
              <a:rPr lang="en-GB" sz="11800">
                <a:solidFill>
                  <a:srgbClr val="FFFFFF"/>
                </a:solidFill>
                <a:latin typeface="Segoe UI"/>
              </a:rPr>
              <a:t>aka.ms/cloudgaming/resources</a:t>
            </a:r>
          </a:p>
        </p:txBody>
      </p:sp>
      <p:pic>
        <p:nvPicPr>
          <p:cNvPr id="10" name="Picture 9" descr="Graphical user interface&#10;&#10;Description automatically generated">
            <a:extLst>
              <a:ext uri="{FF2B5EF4-FFF2-40B4-BE49-F238E27FC236}">
                <a16:creationId xmlns:a16="http://schemas.microsoft.com/office/drawing/2014/main" id="{90FFA9FF-CEB7-4AA5-AA32-C7DEC5D8A7EA}"/>
              </a:ext>
            </a:extLst>
          </p:cNvPr>
          <p:cNvPicPr>
            <a:picLocks noChangeAspect="1"/>
          </p:cNvPicPr>
          <p:nvPr/>
        </p:nvPicPr>
        <p:blipFill>
          <a:blip r:embed="rId4"/>
          <a:stretch>
            <a:fillRect/>
          </a:stretch>
        </p:blipFill>
        <p:spPr>
          <a:xfrm>
            <a:off x="217488" y="333390"/>
            <a:ext cx="7516085" cy="2486005"/>
          </a:xfrm>
          <a:prstGeom prst="rect">
            <a:avLst/>
          </a:prstGeom>
        </p:spPr>
      </p:pic>
      <p:sp>
        <p:nvSpPr>
          <p:cNvPr id="12" name="TextBox 11">
            <a:extLst>
              <a:ext uri="{FF2B5EF4-FFF2-40B4-BE49-F238E27FC236}">
                <a16:creationId xmlns:a16="http://schemas.microsoft.com/office/drawing/2014/main" id="{7E8EABFD-579E-4EB7-85E9-A87298840930}"/>
              </a:ext>
            </a:extLst>
          </p:cNvPr>
          <p:cNvSpPr txBox="1"/>
          <p:nvPr/>
        </p:nvSpPr>
        <p:spPr>
          <a:xfrm>
            <a:off x="964331" y="618619"/>
            <a:ext cx="4305300" cy="461665"/>
          </a:xfrm>
          <a:prstGeom prst="rect">
            <a:avLst/>
          </a:prstGeom>
          <a:noFill/>
        </p:spPr>
        <p:txBody>
          <a:bodyPr wrap="square" rtlCol="0">
            <a:spAutoFit/>
          </a:bodyPr>
          <a:lstStyle/>
          <a:p>
            <a:r>
              <a:rPr lang="en-GB" sz="2400">
                <a:solidFill>
                  <a:srgbClr val="FFFFFF"/>
                </a:solidFill>
                <a:latin typeface="Segoe UI Semibold" panose="020B0702040204020203" pitchFamily="34" charset="0"/>
                <a:cs typeface="Segoe UI Semibold" panose="020B0702040204020203" pitchFamily="34" charset="0"/>
              </a:rPr>
              <a:t>Powered by</a:t>
            </a:r>
          </a:p>
        </p:txBody>
      </p:sp>
    </p:spTree>
    <p:extLst>
      <p:ext uri="{BB962C8B-B14F-4D97-AF65-F5344CB8AC3E}">
        <p14:creationId xmlns:p14="http://schemas.microsoft.com/office/powerpoint/2010/main" val="282699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6D5603-3241-4E41-A9BB-E4C10BE0F8A9}"/>
              </a:ext>
            </a:extLst>
          </p:cNvPr>
          <p:cNvSpPr>
            <a:spLocks noGrp="1"/>
          </p:cNvSpPr>
          <p:nvPr>
            <p:ph type="title"/>
          </p:nvPr>
        </p:nvSpPr>
        <p:spPr/>
        <p:txBody>
          <a:bodyPr>
            <a:noAutofit/>
          </a:bodyPr>
          <a:lstStyle/>
          <a:p>
            <a:r>
              <a:rPr lang="en-US" sz="6400">
                <a:latin typeface="Segoe UI Semibold" panose="020B0702040204020203" pitchFamily="34" charset="0"/>
                <a:cs typeface="Segoe UI Semibold" panose="020B0702040204020203" pitchFamily="34" charset="0"/>
              </a:rPr>
              <a:t>Introduction to </a:t>
            </a:r>
            <a:r>
              <a:rPr lang="en-US" sz="6400">
                <a:solidFill>
                  <a:schemeClr val="accent2"/>
                </a:solidFill>
                <a:latin typeface="Segoe UI Semibold" panose="020B0702040204020203" pitchFamily="34" charset="0"/>
                <a:cs typeface="Segoe UI Semibold" panose="020B0702040204020203" pitchFamily="34" charset="0"/>
              </a:rPr>
              <a:t>ID@Azure</a:t>
            </a:r>
            <a:endParaRPr lang="en-US" sz="6400">
              <a:latin typeface="Segoe UI Semibold" panose="020B0702040204020203" pitchFamily="34" charset="0"/>
              <a:cs typeface="Segoe UI Semibold" panose="020B0702040204020203" pitchFamily="34" charset="0"/>
            </a:endParaRPr>
          </a:p>
        </p:txBody>
      </p:sp>
      <p:sp>
        <p:nvSpPr>
          <p:cNvPr id="3" name="Text Placeholder 2">
            <a:extLst>
              <a:ext uri="{FF2B5EF4-FFF2-40B4-BE49-F238E27FC236}">
                <a16:creationId xmlns:a16="http://schemas.microsoft.com/office/drawing/2014/main" id="{7867735D-F084-4641-B23E-668A9A7D8323}"/>
              </a:ext>
            </a:extLst>
          </p:cNvPr>
          <p:cNvSpPr>
            <a:spLocks noGrp="1"/>
          </p:cNvSpPr>
          <p:nvPr>
            <p:ph type="body" sz="quarter" idx="11"/>
          </p:nvPr>
        </p:nvSpPr>
        <p:spPr>
          <a:xfrm>
            <a:off x="1095517" y="8434065"/>
            <a:ext cx="10911579" cy="1057158"/>
          </a:xfrm>
        </p:spPr>
        <p:txBody>
          <a:bodyPr/>
          <a:lstStyle/>
          <a:p>
            <a:endParaRPr lang="en-GB"/>
          </a:p>
        </p:txBody>
      </p:sp>
      <p:sp>
        <p:nvSpPr>
          <p:cNvPr id="5" name="Text Placeholder 4">
            <a:extLst>
              <a:ext uri="{FF2B5EF4-FFF2-40B4-BE49-F238E27FC236}">
                <a16:creationId xmlns:a16="http://schemas.microsoft.com/office/drawing/2014/main" id="{8718812E-572A-4158-94B8-F9B8BD4F74BE}"/>
              </a:ext>
            </a:extLst>
          </p:cNvPr>
          <p:cNvSpPr>
            <a:spLocks noGrp="1"/>
          </p:cNvSpPr>
          <p:nvPr>
            <p:ph type="body" sz="quarter" idx="12"/>
          </p:nvPr>
        </p:nvSpPr>
        <p:spPr/>
        <p:txBody>
          <a:bodyPr/>
          <a:lstStyle/>
          <a:p>
            <a:endParaRPr lang="en-GB"/>
          </a:p>
        </p:txBody>
      </p:sp>
      <p:pic>
        <p:nvPicPr>
          <p:cNvPr id="11" name="Picture 10" descr="Graphical user interface&#10;&#10;Description automatically generated">
            <a:extLst>
              <a:ext uri="{FF2B5EF4-FFF2-40B4-BE49-F238E27FC236}">
                <a16:creationId xmlns:a16="http://schemas.microsoft.com/office/drawing/2014/main" id="{98FAA66C-BC88-43AB-B4D1-1642A6EBA581}"/>
              </a:ext>
            </a:extLst>
          </p:cNvPr>
          <p:cNvPicPr>
            <a:picLocks noChangeAspect="1"/>
          </p:cNvPicPr>
          <p:nvPr/>
        </p:nvPicPr>
        <p:blipFill>
          <a:blip r:embed="rId3"/>
          <a:stretch>
            <a:fillRect/>
          </a:stretch>
        </p:blipFill>
        <p:spPr>
          <a:xfrm>
            <a:off x="217488" y="333390"/>
            <a:ext cx="7516085" cy="2486005"/>
          </a:xfrm>
          <a:prstGeom prst="rect">
            <a:avLst/>
          </a:prstGeom>
        </p:spPr>
      </p:pic>
    </p:spTree>
    <p:extLst>
      <p:ext uri="{BB962C8B-B14F-4D97-AF65-F5344CB8AC3E}">
        <p14:creationId xmlns:p14="http://schemas.microsoft.com/office/powerpoint/2010/main" val="137956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42D31B7C-2CD4-40D1-BD2F-C0597E53E02E}"/>
              </a:ext>
            </a:extLst>
          </p:cNvPr>
          <p:cNvSpPr>
            <a:spLocks noGrp="1"/>
          </p:cNvSpPr>
          <p:nvPr>
            <p:ph type="title"/>
          </p:nvPr>
        </p:nvSpPr>
        <p:spPr>
          <a:xfrm>
            <a:off x="1046617" y="6556186"/>
            <a:ext cx="7496944" cy="886397"/>
          </a:xfrm>
        </p:spPr>
        <p:txBody>
          <a:bodyPr/>
          <a:lstStyle/>
          <a:p>
            <a:r>
              <a:rPr lang="en-US" sz="6400"/>
              <a:t>What is </a:t>
            </a:r>
            <a:r>
              <a:rPr lang="en-US" sz="6400">
                <a:solidFill>
                  <a:schemeClr val="accent2"/>
                </a:solidFill>
              </a:rPr>
              <a:t>ID@Azure</a:t>
            </a:r>
            <a:r>
              <a:rPr lang="en-US" sz="6400"/>
              <a:t>?</a:t>
            </a:r>
          </a:p>
        </p:txBody>
      </p:sp>
      <p:sp>
        <p:nvSpPr>
          <p:cNvPr id="4" name="Text Placeholder 6">
            <a:extLst>
              <a:ext uri="{FF2B5EF4-FFF2-40B4-BE49-F238E27FC236}">
                <a16:creationId xmlns:a16="http://schemas.microsoft.com/office/drawing/2014/main" id="{2769EC43-DB85-4BFC-A3F1-14481CC5F3C8}"/>
              </a:ext>
            </a:extLst>
          </p:cNvPr>
          <p:cNvSpPr txBox="1">
            <a:spLocks/>
          </p:cNvSpPr>
          <p:nvPr/>
        </p:nvSpPr>
        <p:spPr>
          <a:xfrm>
            <a:off x="9891508" y="3581068"/>
            <a:ext cx="13449046" cy="16619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865484">
              <a:buNone/>
            </a:pPr>
            <a:r>
              <a:rPr lang="en-US" sz="4800">
                <a:solidFill>
                  <a:srgbClr val="FFFFFF"/>
                </a:solidFill>
                <a:latin typeface="Segoe UI"/>
              </a:rPr>
              <a:t>A new </a:t>
            </a:r>
            <a:r>
              <a:rPr lang="en-US" sz="4800" b="1">
                <a:solidFill>
                  <a:srgbClr val="FFFFFF"/>
                </a:solidFill>
                <a:latin typeface="Segoe UI"/>
              </a:rPr>
              <a:t>program</a:t>
            </a:r>
            <a:r>
              <a:rPr lang="en-US" sz="4800">
                <a:solidFill>
                  <a:srgbClr val="FFFFFF"/>
                </a:solidFill>
                <a:latin typeface="Segoe UI"/>
              </a:rPr>
              <a:t> to help you </a:t>
            </a:r>
            <a:r>
              <a:rPr lang="en-US" sz="4800" b="1">
                <a:solidFill>
                  <a:srgbClr val="FFFFFF"/>
                </a:solidFill>
                <a:latin typeface="Segoe UI"/>
              </a:rPr>
              <a:t>learn</a:t>
            </a:r>
            <a:r>
              <a:rPr lang="en-US" sz="4800">
                <a:solidFill>
                  <a:srgbClr val="FFFFFF"/>
                </a:solidFill>
                <a:latin typeface="Segoe UI"/>
              </a:rPr>
              <a:t> and make you </a:t>
            </a:r>
            <a:r>
              <a:rPr lang="en-US" sz="4800" b="1">
                <a:solidFill>
                  <a:srgbClr val="FFFFFF"/>
                </a:solidFill>
                <a:latin typeface="Segoe UI"/>
              </a:rPr>
              <a:t>successful</a:t>
            </a:r>
            <a:r>
              <a:rPr lang="en-US" sz="4800">
                <a:solidFill>
                  <a:srgbClr val="FFFFFF"/>
                </a:solidFill>
                <a:latin typeface="Segoe UI"/>
              </a:rPr>
              <a:t> using cloud services. </a:t>
            </a:r>
          </a:p>
          <a:p>
            <a:pPr marL="0" indent="0" defTabSz="1865484">
              <a:buNone/>
            </a:pPr>
            <a:endParaRPr lang="en-US" sz="4800">
              <a:solidFill>
                <a:srgbClr val="FFFFFF"/>
              </a:solidFill>
              <a:latin typeface="Segoe UI"/>
            </a:endParaRPr>
          </a:p>
          <a:p>
            <a:pPr marL="0" indent="0" defTabSz="1865484">
              <a:buNone/>
            </a:pPr>
            <a:endParaRPr lang="en-US" sz="4800">
              <a:solidFill>
                <a:srgbClr val="FFFFFF"/>
              </a:solidFill>
              <a:latin typeface="Segoe UI"/>
            </a:endParaRPr>
          </a:p>
          <a:p>
            <a:pPr marL="0" indent="0" defTabSz="1865484">
              <a:buNone/>
            </a:pPr>
            <a:endParaRPr lang="en-US" sz="4800">
              <a:solidFill>
                <a:srgbClr val="FFFFFF"/>
              </a:solidFill>
              <a:latin typeface="Segoe UI"/>
            </a:endParaRPr>
          </a:p>
        </p:txBody>
      </p:sp>
      <p:cxnSp>
        <p:nvCxnSpPr>
          <p:cNvPr id="6" name="Straight Connector 5">
            <a:extLst>
              <a:ext uri="{FF2B5EF4-FFF2-40B4-BE49-F238E27FC236}">
                <a16:creationId xmlns:a16="http://schemas.microsoft.com/office/drawing/2014/main" id="{6D60BF6F-B2D7-461A-9FDB-82882DD4E1EF}"/>
              </a:ext>
            </a:extLst>
          </p:cNvPr>
          <p:cNvCxnSpPr>
            <a:cxnSpLocks/>
          </p:cNvCxnSpPr>
          <p:nvPr/>
        </p:nvCxnSpPr>
        <p:spPr>
          <a:xfrm>
            <a:off x="8816177" y="5838531"/>
            <a:ext cx="0" cy="322295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375D553-811D-4E98-A15A-BAF10C8C9475}"/>
              </a:ext>
            </a:extLst>
          </p:cNvPr>
          <p:cNvSpPr txBox="1"/>
          <p:nvPr/>
        </p:nvSpPr>
        <p:spPr>
          <a:xfrm>
            <a:off x="9891510" y="5838530"/>
            <a:ext cx="13449038" cy="1569660"/>
          </a:xfrm>
          <a:prstGeom prst="rect">
            <a:avLst/>
          </a:prstGeom>
          <a:noFill/>
        </p:spPr>
        <p:txBody>
          <a:bodyPr wrap="square">
            <a:spAutoFit/>
          </a:bodyPr>
          <a:lstStyle/>
          <a:p>
            <a:pPr defTabSz="1828800"/>
            <a:r>
              <a:rPr lang="en-US" sz="4800">
                <a:solidFill>
                  <a:srgbClr val="FFFFFF"/>
                </a:solidFill>
                <a:latin typeface="Segoe UI"/>
              </a:rPr>
              <a:t>Built using the same </a:t>
            </a:r>
            <a:r>
              <a:rPr lang="en-US" sz="4800" b="1">
                <a:solidFill>
                  <a:srgbClr val="FFFFFF"/>
                </a:solidFill>
                <a:latin typeface="Segoe UI"/>
              </a:rPr>
              <a:t>developer-first </a:t>
            </a:r>
            <a:r>
              <a:rPr lang="en-US" sz="4800">
                <a:solidFill>
                  <a:srgbClr val="FFFFFF"/>
                </a:solidFill>
                <a:latin typeface="Segoe UI"/>
              </a:rPr>
              <a:t>philosophy as </a:t>
            </a:r>
            <a:r>
              <a:rPr lang="en-US" sz="4800" b="1">
                <a:solidFill>
                  <a:srgbClr val="FFFFFF"/>
                </a:solidFill>
                <a:latin typeface="Segoe UI"/>
              </a:rPr>
              <a:t>ID@Xbox</a:t>
            </a:r>
            <a:r>
              <a:rPr lang="en-US" sz="4800">
                <a:solidFill>
                  <a:srgbClr val="FFFFFF"/>
                </a:solidFill>
                <a:latin typeface="Segoe UI"/>
              </a:rPr>
              <a:t>.</a:t>
            </a:r>
          </a:p>
        </p:txBody>
      </p:sp>
      <p:sp>
        <p:nvSpPr>
          <p:cNvPr id="8" name="TextBox 7">
            <a:extLst>
              <a:ext uri="{FF2B5EF4-FFF2-40B4-BE49-F238E27FC236}">
                <a16:creationId xmlns:a16="http://schemas.microsoft.com/office/drawing/2014/main" id="{41D4D909-671A-41B8-8284-1E87E24D2056}"/>
              </a:ext>
            </a:extLst>
          </p:cNvPr>
          <p:cNvSpPr txBox="1"/>
          <p:nvPr/>
        </p:nvSpPr>
        <p:spPr>
          <a:xfrm>
            <a:off x="9891508" y="8104108"/>
            <a:ext cx="13449034" cy="1569660"/>
          </a:xfrm>
          <a:prstGeom prst="rect">
            <a:avLst/>
          </a:prstGeom>
          <a:noFill/>
        </p:spPr>
        <p:txBody>
          <a:bodyPr wrap="square">
            <a:spAutoFit/>
          </a:bodyPr>
          <a:lstStyle/>
          <a:p>
            <a:pPr defTabSz="1828800"/>
            <a:r>
              <a:rPr lang="en-US" sz="4800">
                <a:solidFill>
                  <a:srgbClr val="FFFFFF"/>
                </a:solidFill>
                <a:latin typeface="Segoe UI"/>
              </a:rPr>
              <a:t>Available </a:t>
            </a:r>
            <a:r>
              <a:rPr lang="en-US" sz="4800" b="1">
                <a:solidFill>
                  <a:srgbClr val="FFFFFF"/>
                </a:solidFill>
                <a:latin typeface="Segoe UI"/>
              </a:rPr>
              <a:t>globally</a:t>
            </a:r>
            <a:r>
              <a:rPr lang="en-US" sz="4800">
                <a:solidFill>
                  <a:srgbClr val="FFFFFF"/>
                </a:solidFill>
                <a:latin typeface="Segoe UI"/>
              </a:rPr>
              <a:t> to </a:t>
            </a:r>
            <a:r>
              <a:rPr lang="en-US" sz="4800" b="1">
                <a:solidFill>
                  <a:srgbClr val="FFFFFF"/>
                </a:solidFill>
                <a:latin typeface="Segoe UI"/>
              </a:rPr>
              <a:t>game creators</a:t>
            </a:r>
            <a:r>
              <a:rPr lang="en-US" sz="4800">
                <a:solidFill>
                  <a:srgbClr val="FFFFFF"/>
                </a:solidFill>
                <a:latin typeface="Segoe UI"/>
              </a:rPr>
              <a:t> across all </a:t>
            </a:r>
            <a:r>
              <a:rPr lang="en-US" sz="4800" b="1">
                <a:solidFill>
                  <a:srgbClr val="FFFFFF"/>
                </a:solidFill>
                <a:latin typeface="Segoe UI"/>
              </a:rPr>
              <a:t>platforms</a:t>
            </a:r>
            <a:r>
              <a:rPr lang="en-US" sz="4800">
                <a:solidFill>
                  <a:srgbClr val="FFFFFF"/>
                </a:solidFill>
                <a:latin typeface="Segoe UI"/>
              </a:rPr>
              <a:t>.</a:t>
            </a:r>
          </a:p>
        </p:txBody>
      </p:sp>
      <p:sp>
        <p:nvSpPr>
          <p:cNvPr id="10" name="TextBox 9">
            <a:extLst>
              <a:ext uri="{FF2B5EF4-FFF2-40B4-BE49-F238E27FC236}">
                <a16:creationId xmlns:a16="http://schemas.microsoft.com/office/drawing/2014/main" id="{9A306528-192D-4CDF-BC1A-5F7B6FF0276B}"/>
              </a:ext>
            </a:extLst>
          </p:cNvPr>
          <p:cNvSpPr txBox="1"/>
          <p:nvPr/>
        </p:nvSpPr>
        <p:spPr>
          <a:xfrm>
            <a:off x="9891507" y="10369686"/>
            <a:ext cx="13914960" cy="1569660"/>
          </a:xfrm>
          <a:prstGeom prst="rect">
            <a:avLst/>
          </a:prstGeom>
          <a:noFill/>
        </p:spPr>
        <p:txBody>
          <a:bodyPr wrap="square">
            <a:spAutoFit/>
          </a:bodyPr>
          <a:lstStyle/>
          <a:p>
            <a:pPr defTabSz="1828800"/>
            <a:r>
              <a:rPr lang="en-US" sz="4800" b="1">
                <a:solidFill>
                  <a:srgbClr val="FFFFFF"/>
                </a:solidFill>
                <a:latin typeface="Segoe UI"/>
              </a:rPr>
              <a:t>Open</a:t>
            </a:r>
            <a:r>
              <a:rPr lang="en-US" sz="4800">
                <a:solidFill>
                  <a:srgbClr val="FFFFFF"/>
                </a:solidFill>
                <a:latin typeface="Segoe UI"/>
              </a:rPr>
              <a:t> for applications </a:t>
            </a:r>
            <a:r>
              <a:rPr lang="en-US" sz="4800" b="1">
                <a:solidFill>
                  <a:srgbClr val="FFFFFF"/>
                </a:solidFill>
                <a:latin typeface="Segoe UI"/>
              </a:rPr>
              <a:t>today! </a:t>
            </a:r>
            <a:br>
              <a:rPr lang="en-US" sz="4800" b="1">
                <a:solidFill>
                  <a:srgbClr val="FFFFFF"/>
                </a:solidFill>
                <a:latin typeface="Segoe UI"/>
              </a:rPr>
            </a:br>
            <a:r>
              <a:rPr lang="en-US" sz="4800" b="1">
                <a:solidFill>
                  <a:srgbClr val="00E9CF"/>
                </a:solidFill>
                <a:latin typeface="Segoe UI"/>
                <a:hlinkClick r:id="rId3">
                  <a:extLst>
                    <a:ext uri="{A12FA001-AC4F-418D-AE19-62706E023703}">
                      <ahyp:hlinkClr xmlns:ahyp="http://schemas.microsoft.com/office/drawing/2018/hyperlinkcolor" val="tx"/>
                    </a:ext>
                  </a:extLst>
                </a:hlinkClick>
              </a:rPr>
              <a:t>azure.com/ID</a:t>
            </a:r>
            <a:r>
              <a:rPr lang="en-US" sz="4800" b="1">
                <a:solidFill>
                  <a:srgbClr val="00E9CF"/>
                </a:solidFill>
                <a:latin typeface="Segoe UI"/>
              </a:rPr>
              <a:t> </a:t>
            </a:r>
            <a:endParaRPr lang="en-US" sz="4800">
              <a:solidFill>
                <a:srgbClr val="00E9CF"/>
              </a:solidFill>
              <a:latin typeface="Segoe UI"/>
            </a:endParaRPr>
          </a:p>
        </p:txBody>
      </p:sp>
    </p:spTree>
    <p:extLst>
      <p:ext uri="{BB962C8B-B14F-4D97-AF65-F5344CB8AC3E}">
        <p14:creationId xmlns:p14="http://schemas.microsoft.com/office/powerpoint/2010/main" val="421009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0" grpId="0"/>
    </p:bldLst>
  </p:timing>
</p:sld>
</file>

<file path=ppt/theme/theme1.xml><?xml version="1.0" encoding="utf-8"?>
<a:theme xmlns:a="http://schemas.openxmlformats.org/drawingml/2006/main" name="Office Theme">
  <a:themeElements>
    <a:clrScheme name="Azure and Game Stack Template Colors">
      <a:dk1>
        <a:srgbClr val="121212"/>
      </a:dk1>
      <a:lt1>
        <a:srgbClr val="FFFFFF"/>
      </a:lt1>
      <a:dk2>
        <a:srgbClr val="302E2E"/>
      </a:dk2>
      <a:lt2>
        <a:srgbClr val="FFFEFF"/>
      </a:lt2>
      <a:accent1>
        <a:srgbClr val="008574"/>
      </a:accent1>
      <a:accent2>
        <a:srgbClr val="00E9CF"/>
      </a:accent2>
      <a:accent3>
        <a:srgbClr val="0077D3"/>
      </a:accent3>
      <a:accent4>
        <a:srgbClr val="50E5FF"/>
      </a:accent4>
      <a:accent5>
        <a:srgbClr val="2F2F2F"/>
      </a:accent5>
      <a:accent6>
        <a:srgbClr val="727272"/>
      </a:accent6>
      <a:hlink>
        <a:srgbClr val="008575"/>
      </a:hlink>
      <a:folHlink>
        <a:srgbClr val="30E5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3.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Feb_2021.potx" id="{7E4FBD1E-96B2-4ADF-B4EB-9742DE36B692}" vid="{0978E87C-D85C-432B-BFDA-CDA9D8358CBC}"/>
    </a:ext>
  </a:extLst>
</a:theme>
</file>

<file path=ppt/theme/theme4.xml><?xml version="1.0" encoding="utf-8"?>
<a:theme xmlns:a="http://schemas.openxmlformats.org/drawingml/2006/main" name="KEEP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1_Office Theme">
  <a:themeElements>
    <a:clrScheme name="Azure and Game Stack Template Colors">
      <a:dk1>
        <a:srgbClr val="121212"/>
      </a:dk1>
      <a:lt1>
        <a:srgbClr val="FFFFFF"/>
      </a:lt1>
      <a:dk2>
        <a:srgbClr val="302E2E"/>
      </a:dk2>
      <a:lt2>
        <a:srgbClr val="FFFEFF"/>
      </a:lt2>
      <a:accent1>
        <a:srgbClr val="008574"/>
      </a:accent1>
      <a:accent2>
        <a:srgbClr val="00E9CF"/>
      </a:accent2>
      <a:accent3>
        <a:srgbClr val="0077D3"/>
      </a:accent3>
      <a:accent4>
        <a:srgbClr val="50E5FF"/>
      </a:accent4>
      <a:accent5>
        <a:srgbClr val="2F2F2F"/>
      </a:accent5>
      <a:accent6>
        <a:srgbClr val="727272"/>
      </a:accent6>
      <a:hlink>
        <a:srgbClr val="008575"/>
      </a:hlink>
      <a:folHlink>
        <a:srgbClr val="30E5D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9-52018_Microsoft_Game Stack Live_Template">
  <a:themeElements>
    <a:clrScheme name="GameStack">
      <a:dk1>
        <a:srgbClr val="121212"/>
      </a:dk1>
      <a:lt1>
        <a:srgbClr val="FFFFFF"/>
      </a:lt1>
      <a:dk2>
        <a:srgbClr val="302E2E"/>
      </a:dk2>
      <a:lt2>
        <a:srgbClr val="F2F2F2"/>
      </a:lt2>
      <a:accent1>
        <a:srgbClr val="008774"/>
      </a:accent1>
      <a:accent2>
        <a:srgbClr val="00E9CF"/>
      </a:accent2>
      <a:accent3>
        <a:srgbClr val="274B47"/>
      </a:accent3>
      <a:accent4>
        <a:srgbClr val="737373"/>
      </a:accent4>
      <a:accent5>
        <a:srgbClr val="D2D2D2"/>
      </a:accent5>
      <a:accent6>
        <a:srgbClr val="E6E6E6"/>
      </a:accent6>
      <a:hlink>
        <a:srgbClr val="008575"/>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GameStackLive_2022_template_revised_v05.potx" id="{FE15F876-BCC6-404D-9CB4-E0766848F34A}" vid="{04B607BA-326C-41AD-B73E-C5550B79DE0B}"/>
    </a:ext>
  </a:extLst>
</a:theme>
</file>

<file path=ppt/theme/theme7.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4.potx" id="{3722716F-4C2F-48BE-ACED-7B756E405FAF}" vid="{A21A9244-E330-4279-9608-B4BCCC70D321}"/>
    </a:ext>
  </a:extLst>
</a:theme>
</file>

<file path=ppt/theme/theme8.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6ECA6DBED6E04B832764514ACDEB77" ma:contentTypeVersion="4" ma:contentTypeDescription="Create a new document." ma:contentTypeScope="" ma:versionID="4f2c1bd337bda89158fababf22dd568a">
  <xsd:schema xmlns:xsd="http://www.w3.org/2001/XMLSchema" xmlns:xs="http://www.w3.org/2001/XMLSchema" xmlns:p="http://schemas.microsoft.com/office/2006/metadata/properties" xmlns:ns2="79de9a30-5bab-4cdf-8ccb-90ca9b42954b" xmlns:ns3="8b1fc5da-70ac-4e94-9a9a-64459a48f628" targetNamespace="http://schemas.microsoft.com/office/2006/metadata/properties" ma:root="true" ma:fieldsID="2f8606a2852f85e0ea63eead42db76c1" ns2:_="" ns3:_="">
    <xsd:import namespace="79de9a30-5bab-4cdf-8ccb-90ca9b42954b"/>
    <xsd:import namespace="8b1fc5da-70ac-4e94-9a9a-64459a48f62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de9a30-5bab-4cdf-8ccb-90ca9b4295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1fc5da-70ac-4e94-9a9a-64459a48f6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FD7260-E6C5-43E1-93D8-7B665B145581}">
  <ds:schemaRefs>
    <ds:schemaRef ds:uri="79de9a30-5bab-4cdf-8ccb-90ca9b42954b"/>
    <ds:schemaRef ds:uri="8b1fc5da-70ac-4e94-9a9a-64459a48f6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6DD831-46FA-401C-AD21-BAD316E88B16}">
  <ds:schemaRefs>
    <ds:schemaRef ds:uri="230e9df3-be65-4c73-a93b-d1236ebd677e"/>
    <ds:schemaRef ds:uri="6a068d2c-f0bf-4c64-aae7-e5e3fe8ce121"/>
    <ds:schemaRef ds:uri="7d5030d3-7742-4b0f-898c-a8668be3114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2F8D4E0-90BD-4606-957B-3267392C42A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3956</Words>
  <Application>Microsoft Office PowerPoint</Application>
  <PresentationFormat>Custom</PresentationFormat>
  <Paragraphs>453</Paragraphs>
  <Slides>31</Slides>
  <Notes>27</Notes>
  <HiddenSlides>6</HiddenSlides>
  <MMClips>0</MMClips>
  <ScaleCrop>false</ScaleCrop>
  <HeadingPairs>
    <vt:vector size="8" baseType="variant">
      <vt:variant>
        <vt:lpstr>Fonts Used</vt:lpstr>
      </vt:variant>
      <vt:variant>
        <vt:i4>9</vt:i4>
      </vt:variant>
      <vt:variant>
        <vt:lpstr>Theme</vt:lpstr>
      </vt:variant>
      <vt:variant>
        <vt:i4>9</vt:i4>
      </vt:variant>
      <vt:variant>
        <vt:lpstr>Embedded OLE Servers</vt:lpstr>
      </vt:variant>
      <vt:variant>
        <vt:i4>1</vt:i4>
      </vt:variant>
      <vt:variant>
        <vt:lpstr>Slide Titles</vt:lpstr>
      </vt:variant>
      <vt:variant>
        <vt:i4>31</vt:i4>
      </vt:variant>
    </vt:vector>
  </HeadingPairs>
  <TitlesOfParts>
    <vt:vector size="50" baseType="lpstr">
      <vt:lpstr>Arial</vt:lpstr>
      <vt:lpstr>Calibri</vt:lpstr>
      <vt:lpstr>Calibri Light</vt:lpstr>
      <vt:lpstr>Consolas</vt:lpstr>
      <vt:lpstr>Segoe UI</vt:lpstr>
      <vt:lpstr>Segoe UI Semibold</vt:lpstr>
      <vt:lpstr>Segoe UI Variable Display Semib</vt:lpstr>
      <vt:lpstr>Wingdings</vt:lpstr>
      <vt:lpstr>WordVisiCarriageReturn_MSFontService</vt:lpstr>
      <vt:lpstr>Office Theme</vt:lpstr>
      <vt:lpstr>1_Black Template</vt:lpstr>
      <vt:lpstr>4_White Template</vt:lpstr>
      <vt:lpstr>KEEP_Black Template</vt:lpstr>
      <vt:lpstr>1_Office Theme</vt:lpstr>
      <vt:lpstr>9-52018_Microsoft_Game Stack Live_Template</vt:lpstr>
      <vt:lpstr>9-51151_Build_Black_Template</vt:lpstr>
      <vt:lpstr>2_Office Theme</vt:lpstr>
      <vt:lpstr>3_Office Theme</vt:lpstr>
      <vt:lpstr>Bitmap Image</vt:lpstr>
      <vt:lpstr>Gaming and Azure - Introduction to ID@Azure a new program to help you learn and </vt:lpstr>
      <vt:lpstr>PowerPoint Presentation</vt:lpstr>
      <vt:lpstr>PowerPoint Presentation</vt:lpstr>
      <vt:lpstr>Who am I?</vt:lpstr>
      <vt:lpstr>Cloud transformation</vt:lpstr>
      <vt:lpstr>PowerPoint Presentation</vt:lpstr>
      <vt:lpstr>PowerPoint Presentation</vt:lpstr>
      <vt:lpstr>Introduction to ID@Azure</vt:lpstr>
      <vt:lpstr>What is ID@Azure?</vt:lpstr>
      <vt:lpstr>PowerPoint Presentation</vt:lpstr>
      <vt:lpstr>What can ID@Azure do for you? </vt:lpstr>
      <vt:lpstr>Why  Microsoft  Cloud?</vt:lpstr>
      <vt:lpstr>PowerPoint Presentation</vt:lpstr>
      <vt:lpstr>PowerPoint Presentation</vt:lpstr>
      <vt:lpstr>PowerPoint Presentation</vt:lpstr>
      <vt:lpstr>Join ID@Azure!</vt:lpstr>
      <vt:lpstr>Develop Faster</vt:lpstr>
      <vt:lpstr>Work Smarter</vt:lpstr>
      <vt:lpstr>Eligibility</vt:lpstr>
      <vt:lpstr>Support along the way </vt:lpstr>
      <vt:lpstr>How to Apply</vt:lpstr>
      <vt:lpstr>This is just the beginning…</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Gaming and Azure - Introduction to ID@Azure a new program to help you learn and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Mekala Nava (Randstad)</dc:creator>
  <cp:lastModifiedBy>Bruno Capuano</cp:lastModifiedBy>
  <cp:revision>1</cp:revision>
  <dcterms:created xsi:type="dcterms:W3CDTF">2022-02-02T19:14:32Z</dcterms:created>
  <dcterms:modified xsi:type="dcterms:W3CDTF">2022-05-28T08:41:56Z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0x010100016ECA6DBED6E04B832764514ACDEB77</vt:lpwstr>
  </property>
  <property fmtid="{D5CDD505-2E9C-101B-9397-08002B2CF9AE}" pid="3" name="MediaServiceImageTags">
    <vt:lpwstr/>
  </property>
</Properties>
</file>